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2" r:id="rId3"/>
    <p:sldId id="260" r:id="rId4"/>
    <p:sldId id="261" r:id="rId5"/>
    <p:sldId id="265" r:id="rId6"/>
    <p:sldId id="266" r:id="rId7"/>
    <p:sldId id="267" r:id="rId8"/>
    <p:sldId id="268" r:id="rId9"/>
    <p:sldId id="269" r:id="rId10"/>
    <p:sldId id="256" r:id="rId11"/>
  </p:sldIdLst>
  <p:sldSz cx="12192000" cy="6858000"/>
  <p:notesSz cx="6858000" cy="9144000"/>
  <p:embeddedFontLst>
    <p:embeddedFont>
      <p:font typeface="2  Titr" panose="00000700000000000000" pitchFamily="2" charset="-78"/>
      <p:bold r:id="rId12"/>
    </p:embeddedFont>
    <p:embeddedFont>
      <p:font typeface="Aldhabi" panose="01000000000000000000" pitchFamily="2" charset="-78"/>
      <p:regular r:id="rId13"/>
    </p:embeddedFont>
    <p:embeddedFont>
      <p:font typeface="B Kamran" panose="00000400000000000000" pitchFamily="2" charset="-78"/>
      <p:regular r:id="rId14"/>
      <p:bold r:id="rId15"/>
    </p:embeddedFont>
    <p:embeddedFont>
      <p:font typeface="Bahnschrift SemiBold SemiConden" panose="020B0502040204020203" pitchFamily="34" charset="0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D3F41A-E446-409F-9161-855B226FEBA5}" type="doc">
      <dgm:prSet loTypeId="urn:microsoft.com/office/officeart/2005/8/layout/process3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DD69B6-21BE-4B61-8E1F-B729CD0F99A8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شهر</a:t>
          </a:r>
          <a:endParaRPr lang="en-US" dirty="0">
            <a:cs typeface="2  Titr" panose="00000700000000000000" pitchFamily="2" charset="-78"/>
          </a:endParaRPr>
        </a:p>
      </dgm:t>
    </dgm:pt>
    <dgm:pt modelId="{24B98B07-ECF6-4AAB-9BD9-EFB25A3F2B3B}" type="parTrans" cxnId="{6F6154EE-ED56-4122-86C6-9DB8E0B6759F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F71D7194-8A0B-4E71-84FC-6CC58BA48321}" type="sibTrans" cxnId="{6F6154EE-ED56-4122-86C6-9DB8E0B6759F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19DCCF23-D5DA-426C-9F60-FA943CE3953F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اهواز</a:t>
          </a:r>
          <a:endParaRPr lang="en-US" dirty="0">
            <a:cs typeface="2  Titr" panose="00000700000000000000" pitchFamily="2" charset="-78"/>
          </a:endParaRPr>
        </a:p>
      </dgm:t>
    </dgm:pt>
    <dgm:pt modelId="{6FD64CB9-BB64-4912-B974-DE9898F748F7}" type="parTrans" cxnId="{8E612B96-0123-420C-BF37-E002CDC3E596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31DDC688-3D92-4977-9D51-C6A4500E790B}" type="sibTrans" cxnId="{8E612B96-0123-420C-BF37-E002CDC3E596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10D27057-3A91-47E1-A4C7-C7E833FA7600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استان</a:t>
          </a:r>
          <a:endParaRPr lang="en-US" dirty="0">
            <a:cs typeface="2  Titr" panose="00000700000000000000" pitchFamily="2" charset="-78"/>
          </a:endParaRPr>
        </a:p>
      </dgm:t>
    </dgm:pt>
    <dgm:pt modelId="{3E1C6973-F71D-43D5-9C19-D72D4646BBD4}" type="parTrans" cxnId="{183B980F-CF40-4B5E-90E9-4D483D25C12D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29A4FF0D-FF89-4233-AC44-93DD5CD03A99}" type="sibTrans" cxnId="{183B980F-CF40-4B5E-90E9-4D483D25C12D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58FAEA9A-AA3E-4A0D-A92F-5CFE8BDED787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خوزستان</a:t>
          </a:r>
          <a:endParaRPr lang="en-US" dirty="0">
            <a:cs typeface="2  Titr" panose="00000700000000000000" pitchFamily="2" charset="-78"/>
          </a:endParaRPr>
        </a:p>
      </dgm:t>
    </dgm:pt>
    <dgm:pt modelId="{967AC7EA-7562-4AC0-A4E9-D4291EB9425D}" type="parTrans" cxnId="{FD8B6231-A6EC-4411-A0C9-B6CB854B9E0B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4EB681D4-3240-432E-8C0B-8490034712B4}" type="sibTrans" cxnId="{FD8B6231-A6EC-4411-A0C9-B6CB854B9E0B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02A77B59-1F63-4AB4-A739-BA2A02993DAB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خارج استان</a:t>
          </a:r>
          <a:endParaRPr lang="en-US" dirty="0">
            <a:cs typeface="2  Titr" panose="00000700000000000000" pitchFamily="2" charset="-78"/>
          </a:endParaRPr>
        </a:p>
      </dgm:t>
    </dgm:pt>
    <dgm:pt modelId="{5B625AF8-6FE7-4B5D-AAA5-B2B42ECA64DD}" type="parTrans" cxnId="{0F26AB72-44A3-468D-9223-AD29BF51679D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A3A5ED7B-05C0-491D-AF04-F872F114E1F1}" type="sibTrans" cxnId="{0F26AB72-44A3-468D-9223-AD29BF51679D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CABCF42C-F48E-46E5-AF88-2CC2C0E0E69E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تهران</a:t>
          </a:r>
          <a:endParaRPr lang="en-US" dirty="0">
            <a:cs typeface="2  Titr" panose="00000700000000000000" pitchFamily="2" charset="-78"/>
          </a:endParaRPr>
        </a:p>
      </dgm:t>
    </dgm:pt>
    <dgm:pt modelId="{A6CBB9CE-D18A-4713-974D-DDFF8FA6CADE}" type="parTrans" cxnId="{4BCEAD37-37AB-4036-91A8-ACB752387C6F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71065760-0430-4537-91F3-81EDF67CD44A}" type="sibTrans" cxnId="{4BCEAD37-37AB-4036-91A8-ACB752387C6F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F8B2AAFD-2CC2-4D73-84C8-0A48C6E2DB95}">
      <dgm:prSet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خارج کشور</a:t>
          </a:r>
          <a:endParaRPr lang="en-US" dirty="0">
            <a:cs typeface="2  Titr" panose="00000700000000000000" pitchFamily="2" charset="-78"/>
          </a:endParaRPr>
        </a:p>
      </dgm:t>
    </dgm:pt>
    <dgm:pt modelId="{193E6D8E-7C75-44D8-9B1F-A624AD2DB837}" type="parTrans" cxnId="{C12DE630-2D0F-4F4C-AF93-A061D71E9BA0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A1E40DBD-5F26-4D46-8BBA-29BD7C67456F}" type="sibTrans" cxnId="{C12DE630-2D0F-4F4C-AF93-A061D71E9BA0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84B0DEBA-503E-4AFE-8A9E-C7B8CDDE1B40}">
      <dgm:prSet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عراق</a:t>
          </a:r>
          <a:endParaRPr lang="en-US" dirty="0">
            <a:cs typeface="2  Titr" panose="00000700000000000000" pitchFamily="2" charset="-78"/>
          </a:endParaRPr>
        </a:p>
      </dgm:t>
    </dgm:pt>
    <dgm:pt modelId="{9185F3D5-895D-4949-9AE5-F72BCD2D7A23}" type="parTrans" cxnId="{17C6DD3F-ECED-42C9-A68B-039922785AE0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FB6031CF-A0BB-4961-93F7-7BD7813A8CE4}" type="sibTrans" cxnId="{17C6DD3F-ECED-42C9-A68B-039922785AE0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19F90F15-BA70-4C70-883B-5000CBF8BA51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بندرلنگه</a:t>
          </a:r>
          <a:endParaRPr lang="en-US" dirty="0">
            <a:cs typeface="2  Titr" panose="00000700000000000000" pitchFamily="2" charset="-78"/>
          </a:endParaRPr>
        </a:p>
      </dgm:t>
    </dgm:pt>
    <dgm:pt modelId="{E3A0C385-2E1F-4DF6-9BA7-B6A53D8BDBF0}" type="parTrans" cxnId="{3BBBB4B4-2EBE-42D2-A239-10211308A78E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5E46AECC-778E-4224-83E8-CE9A153F3932}" type="sibTrans" cxnId="{3BBBB4B4-2EBE-42D2-A239-10211308A78E}">
      <dgm:prSet/>
      <dgm:spPr/>
      <dgm:t>
        <a:bodyPr/>
        <a:lstStyle/>
        <a:p>
          <a:endParaRPr lang="en-US">
            <a:cs typeface="2  Titr" panose="00000700000000000000" pitchFamily="2" charset="-78"/>
          </a:endParaRPr>
        </a:p>
      </dgm:t>
    </dgm:pt>
    <dgm:pt modelId="{AF0E627A-5DD3-4CAC-8432-9320251A4099}">
      <dgm:prSet phldrT="[Text]"/>
      <dgm:spPr/>
      <dgm:t>
        <a:bodyPr/>
        <a:lstStyle/>
        <a:p>
          <a:r>
            <a:rPr lang="fa-IR" dirty="0">
              <a:cs typeface="2  Titr" panose="00000700000000000000" pitchFamily="2" charset="-78"/>
            </a:rPr>
            <a:t>حاشیه شهر</a:t>
          </a:r>
          <a:endParaRPr lang="en-US" dirty="0">
            <a:cs typeface="2  Titr" panose="00000700000000000000" pitchFamily="2" charset="-78"/>
          </a:endParaRPr>
        </a:p>
      </dgm:t>
    </dgm:pt>
    <dgm:pt modelId="{1D1EDBA5-5BBE-4C11-ABA5-07D4F84B3E1D}" type="parTrans" cxnId="{11ED370F-F46D-4B2F-8421-F68E7D2A8CE3}">
      <dgm:prSet/>
      <dgm:spPr/>
      <dgm:t>
        <a:bodyPr/>
        <a:lstStyle/>
        <a:p>
          <a:endParaRPr lang="en-US"/>
        </a:p>
      </dgm:t>
    </dgm:pt>
    <dgm:pt modelId="{D95FFA29-3F35-41AF-A8A7-B625EE59C70F}" type="sibTrans" cxnId="{11ED370F-F46D-4B2F-8421-F68E7D2A8CE3}">
      <dgm:prSet/>
      <dgm:spPr/>
      <dgm:t>
        <a:bodyPr/>
        <a:lstStyle/>
        <a:p>
          <a:endParaRPr lang="en-US"/>
        </a:p>
      </dgm:t>
    </dgm:pt>
    <dgm:pt modelId="{2CAC81F7-CE5F-40D8-930A-25541BA8ACA9}" type="pres">
      <dgm:prSet presAssocID="{1DD3F41A-E446-409F-9161-855B226FEBA5}" presName="linearFlow" presStyleCnt="0">
        <dgm:presLayoutVars>
          <dgm:dir val="rev"/>
          <dgm:animLvl val="lvl"/>
          <dgm:resizeHandles val="exact"/>
        </dgm:presLayoutVars>
      </dgm:prSet>
      <dgm:spPr/>
    </dgm:pt>
    <dgm:pt modelId="{F20A08C6-75C3-4896-A900-797369CC1FF2}" type="pres">
      <dgm:prSet presAssocID="{E8DD69B6-21BE-4B61-8E1F-B729CD0F99A8}" presName="composite" presStyleCnt="0"/>
      <dgm:spPr/>
    </dgm:pt>
    <dgm:pt modelId="{6950B175-85B8-48C5-A203-5785307BA09C}" type="pres">
      <dgm:prSet presAssocID="{E8DD69B6-21BE-4B61-8E1F-B729CD0F99A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8A6B3FA-FC82-446C-B660-35DC50F4F101}" type="pres">
      <dgm:prSet presAssocID="{E8DD69B6-21BE-4B61-8E1F-B729CD0F99A8}" presName="parSh" presStyleLbl="node1" presStyleIdx="0" presStyleCnt="4"/>
      <dgm:spPr/>
    </dgm:pt>
    <dgm:pt modelId="{A603F392-A5C1-4DCB-8A8A-6DA311E1C7C2}" type="pres">
      <dgm:prSet presAssocID="{E8DD69B6-21BE-4B61-8E1F-B729CD0F99A8}" presName="desTx" presStyleLbl="fgAcc1" presStyleIdx="0" presStyleCnt="4">
        <dgm:presLayoutVars>
          <dgm:bulletEnabled val="1"/>
        </dgm:presLayoutVars>
      </dgm:prSet>
      <dgm:spPr/>
    </dgm:pt>
    <dgm:pt modelId="{4093F469-D0B9-4753-BAB6-0ECFBF829823}" type="pres">
      <dgm:prSet presAssocID="{F71D7194-8A0B-4E71-84FC-6CC58BA48321}" presName="sibTrans" presStyleLbl="sibTrans2D1" presStyleIdx="0" presStyleCnt="3"/>
      <dgm:spPr/>
    </dgm:pt>
    <dgm:pt modelId="{9C1E2DAD-92D1-4E32-ABBB-1BBEEA9961F2}" type="pres">
      <dgm:prSet presAssocID="{F71D7194-8A0B-4E71-84FC-6CC58BA48321}" presName="connTx" presStyleLbl="sibTrans2D1" presStyleIdx="0" presStyleCnt="3"/>
      <dgm:spPr/>
    </dgm:pt>
    <dgm:pt modelId="{0126F51E-35CB-4280-B9DA-2C829EC8C27E}" type="pres">
      <dgm:prSet presAssocID="{10D27057-3A91-47E1-A4C7-C7E833FA7600}" presName="composite" presStyleCnt="0"/>
      <dgm:spPr/>
    </dgm:pt>
    <dgm:pt modelId="{F6D2229C-4C9A-4110-A6D3-B2171241E7D6}" type="pres">
      <dgm:prSet presAssocID="{10D27057-3A91-47E1-A4C7-C7E833FA760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7208BE1-5577-4EDC-B357-0273F29AB3CC}" type="pres">
      <dgm:prSet presAssocID="{10D27057-3A91-47E1-A4C7-C7E833FA7600}" presName="parSh" presStyleLbl="node1" presStyleIdx="1" presStyleCnt="4"/>
      <dgm:spPr/>
    </dgm:pt>
    <dgm:pt modelId="{E3F70996-E96D-4C6E-B19B-2C2DFFF2FC18}" type="pres">
      <dgm:prSet presAssocID="{10D27057-3A91-47E1-A4C7-C7E833FA7600}" presName="desTx" presStyleLbl="fgAcc1" presStyleIdx="1" presStyleCnt="4">
        <dgm:presLayoutVars>
          <dgm:bulletEnabled val="1"/>
        </dgm:presLayoutVars>
      </dgm:prSet>
      <dgm:spPr/>
    </dgm:pt>
    <dgm:pt modelId="{CCA48D0D-DEC4-451A-AF18-E4EA4929E78F}" type="pres">
      <dgm:prSet presAssocID="{29A4FF0D-FF89-4233-AC44-93DD5CD03A99}" presName="sibTrans" presStyleLbl="sibTrans2D1" presStyleIdx="1" presStyleCnt="3"/>
      <dgm:spPr/>
    </dgm:pt>
    <dgm:pt modelId="{BC144A27-043A-4392-9C3E-BC3B41DF6987}" type="pres">
      <dgm:prSet presAssocID="{29A4FF0D-FF89-4233-AC44-93DD5CD03A99}" presName="connTx" presStyleLbl="sibTrans2D1" presStyleIdx="1" presStyleCnt="3"/>
      <dgm:spPr/>
    </dgm:pt>
    <dgm:pt modelId="{BD471EE3-F4AF-469E-84F9-06795873D76B}" type="pres">
      <dgm:prSet presAssocID="{02A77B59-1F63-4AB4-A739-BA2A02993DAB}" presName="composite" presStyleCnt="0"/>
      <dgm:spPr/>
    </dgm:pt>
    <dgm:pt modelId="{759D4C4C-F806-44BC-BBEC-EC617927C756}" type="pres">
      <dgm:prSet presAssocID="{02A77B59-1F63-4AB4-A739-BA2A02993DAB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2191B2C-9FB6-4D03-8BA1-D8566087909D}" type="pres">
      <dgm:prSet presAssocID="{02A77B59-1F63-4AB4-A739-BA2A02993DAB}" presName="parSh" presStyleLbl="node1" presStyleIdx="2" presStyleCnt="4"/>
      <dgm:spPr/>
    </dgm:pt>
    <dgm:pt modelId="{8A1D24B5-1102-48A4-833C-8006E50A3DFF}" type="pres">
      <dgm:prSet presAssocID="{02A77B59-1F63-4AB4-A739-BA2A02993DAB}" presName="desTx" presStyleLbl="fgAcc1" presStyleIdx="2" presStyleCnt="4">
        <dgm:presLayoutVars>
          <dgm:bulletEnabled val="1"/>
        </dgm:presLayoutVars>
      </dgm:prSet>
      <dgm:spPr/>
    </dgm:pt>
    <dgm:pt modelId="{B7ABF81D-00D0-4390-8096-18344DDDF242}" type="pres">
      <dgm:prSet presAssocID="{A3A5ED7B-05C0-491D-AF04-F872F114E1F1}" presName="sibTrans" presStyleLbl="sibTrans2D1" presStyleIdx="2" presStyleCnt="3"/>
      <dgm:spPr/>
    </dgm:pt>
    <dgm:pt modelId="{5FD9BD60-7839-4E0E-BFB8-82F9A12133BA}" type="pres">
      <dgm:prSet presAssocID="{A3A5ED7B-05C0-491D-AF04-F872F114E1F1}" presName="connTx" presStyleLbl="sibTrans2D1" presStyleIdx="2" presStyleCnt="3"/>
      <dgm:spPr/>
    </dgm:pt>
    <dgm:pt modelId="{D6F1C42B-A656-4E68-8D72-755E8AEDFF83}" type="pres">
      <dgm:prSet presAssocID="{F8B2AAFD-2CC2-4D73-84C8-0A48C6E2DB95}" presName="composite" presStyleCnt="0"/>
      <dgm:spPr/>
    </dgm:pt>
    <dgm:pt modelId="{4B992799-8C20-4F93-8552-88C3708FF2B9}" type="pres">
      <dgm:prSet presAssocID="{F8B2AAFD-2CC2-4D73-84C8-0A48C6E2DB95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E1725FF-F59B-4A9F-ABEC-C6A98224BAB0}" type="pres">
      <dgm:prSet presAssocID="{F8B2AAFD-2CC2-4D73-84C8-0A48C6E2DB95}" presName="parSh" presStyleLbl="node1" presStyleIdx="3" presStyleCnt="4"/>
      <dgm:spPr/>
    </dgm:pt>
    <dgm:pt modelId="{B844937B-EA68-4DED-A1CF-913DF8F550EE}" type="pres">
      <dgm:prSet presAssocID="{F8B2AAFD-2CC2-4D73-84C8-0A48C6E2DB95}" presName="desTx" presStyleLbl="fgAcc1" presStyleIdx="3" presStyleCnt="4">
        <dgm:presLayoutVars>
          <dgm:bulletEnabled val="1"/>
        </dgm:presLayoutVars>
      </dgm:prSet>
      <dgm:spPr/>
    </dgm:pt>
  </dgm:ptLst>
  <dgm:cxnLst>
    <dgm:cxn modelId="{C1494608-5035-497C-8FCC-611DAC3056DA}" type="presOf" srcId="{02A77B59-1F63-4AB4-A739-BA2A02993DAB}" destId="{F2191B2C-9FB6-4D03-8BA1-D8566087909D}" srcOrd="1" destOrd="0" presId="urn:microsoft.com/office/officeart/2005/8/layout/process3"/>
    <dgm:cxn modelId="{11ED370F-F46D-4B2F-8421-F68E7D2A8CE3}" srcId="{E8DD69B6-21BE-4B61-8E1F-B729CD0F99A8}" destId="{AF0E627A-5DD3-4CAC-8432-9320251A4099}" srcOrd="1" destOrd="0" parTransId="{1D1EDBA5-5BBE-4C11-ABA5-07D4F84B3E1D}" sibTransId="{D95FFA29-3F35-41AF-A8A7-B625EE59C70F}"/>
    <dgm:cxn modelId="{183B980F-CF40-4B5E-90E9-4D483D25C12D}" srcId="{1DD3F41A-E446-409F-9161-855B226FEBA5}" destId="{10D27057-3A91-47E1-A4C7-C7E833FA7600}" srcOrd="1" destOrd="0" parTransId="{3E1C6973-F71D-43D5-9C19-D72D4646BBD4}" sibTransId="{29A4FF0D-FF89-4233-AC44-93DD5CD03A99}"/>
    <dgm:cxn modelId="{5A92EC17-77A2-4E90-B1CD-6216C888D21A}" type="presOf" srcId="{1DD3F41A-E446-409F-9161-855B226FEBA5}" destId="{2CAC81F7-CE5F-40D8-930A-25541BA8ACA9}" srcOrd="0" destOrd="0" presId="urn:microsoft.com/office/officeart/2005/8/layout/process3"/>
    <dgm:cxn modelId="{C12DE630-2D0F-4F4C-AF93-A061D71E9BA0}" srcId="{1DD3F41A-E446-409F-9161-855B226FEBA5}" destId="{F8B2AAFD-2CC2-4D73-84C8-0A48C6E2DB95}" srcOrd="3" destOrd="0" parTransId="{193E6D8E-7C75-44D8-9B1F-A624AD2DB837}" sibTransId="{A1E40DBD-5F26-4D46-8BBA-29BD7C67456F}"/>
    <dgm:cxn modelId="{FD8B6231-A6EC-4411-A0C9-B6CB854B9E0B}" srcId="{10D27057-3A91-47E1-A4C7-C7E833FA7600}" destId="{58FAEA9A-AA3E-4A0D-A92F-5CFE8BDED787}" srcOrd="0" destOrd="0" parTransId="{967AC7EA-7562-4AC0-A4E9-D4291EB9425D}" sibTransId="{4EB681D4-3240-432E-8C0B-8490034712B4}"/>
    <dgm:cxn modelId="{4BCEAD37-37AB-4036-91A8-ACB752387C6F}" srcId="{02A77B59-1F63-4AB4-A739-BA2A02993DAB}" destId="{CABCF42C-F48E-46E5-AF88-2CC2C0E0E69E}" srcOrd="0" destOrd="0" parTransId="{A6CBB9CE-D18A-4713-974D-DDFF8FA6CADE}" sibTransId="{71065760-0430-4537-91F3-81EDF67CD44A}"/>
    <dgm:cxn modelId="{25BCDA3D-0251-4CD7-AD00-65D532D0CA76}" type="presOf" srcId="{19DCCF23-D5DA-426C-9F60-FA943CE3953F}" destId="{A603F392-A5C1-4DCB-8A8A-6DA311E1C7C2}" srcOrd="0" destOrd="0" presId="urn:microsoft.com/office/officeart/2005/8/layout/process3"/>
    <dgm:cxn modelId="{17C6DD3F-ECED-42C9-A68B-039922785AE0}" srcId="{F8B2AAFD-2CC2-4D73-84C8-0A48C6E2DB95}" destId="{84B0DEBA-503E-4AFE-8A9E-C7B8CDDE1B40}" srcOrd="0" destOrd="0" parTransId="{9185F3D5-895D-4949-9AE5-F72BCD2D7A23}" sibTransId="{FB6031CF-A0BB-4961-93F7-7BD7813A8CE4}"/>
    <dgm:cxn modelId="{9652805F-D0A3-43E7-91A7-E3617915BD78}" type="presOf" srcId="{29A4FF0D-FF89-4233-AC44-93DD5CD03A99}" destId="{BC144A27-043A-4392-9C3E-BC3B41DF6987}" srcOrd="1" destOrd="0" presId="urn:microsoft.com/office/officeart/2005/8/layout/process3"/>
    <dgm:cxn modelId="{65559864-75A2-4333-A951-7ACFDE3A4306}" type="presOf" srcId="{CABCF42C-F48E-46E5-AF88-2CC2C0E0E69E}" destId="{8A1D24B5-1102-48A4-833C-8006E50A3DFF}" srcOrd="0" destOrd="0" presId="urn:microsoft.com/office/officeart/2005/8/layout/process3"/>
    <dgm:cxn modelId="{0F26AB72-44A3-468D-9223-AD29BF51679D}" srcId="{1DD3F41A-E446-409F-9161-855B226FEBA5}" destId="{02A77B59-1F63-4AB4-A739-BA2A02993DAB}" srcOrd="2" destOrd="0" parTransId="{5B625AF8-6FE7-4B5D-AAA5-B2B42ECA64DD}" sibTransId="{A3A5ED7B-05C0-491D-AF04-F872F114E1F1}"/>
    <dgm:cxn modelId="{8C41C57D-8258-4B8A-8681-16488F3ED9AC}" type="presOf" srcId="{F8B2AAFD-2CC2-4D73-84C8-0A48C6E2DB95}" destId="{1E1725FF-F59B-4A9F-ABEC-C6A98224BAB0}" srcOrd="1" destOrd="0" presId="urn:microsoft.com/office/officeart/2005/8/layout/process3"/>
    <dgm:cxn modelId="{1ECBCE83-F6CB-46A9-A46E-DF85140E123E}" type="presOf" srcId="{F71D7194-8A0B-4E71-84FC-6CC58BA48321}" destId="{9C1E2DAD-92D1-4E32-ABBB-1BBEEA9961F2}" srcOrd="1" destOrd="0" presId="urn:microsoft.com/office/officeart/2005/8/layout/process3"/>
    <dgm:cxn modelId="{8E612B96-0123-420C-BF37-E002CDC3E596}" srcId="{E8DD69B6-21BE-4B61-8E1F-B729CD0F99A8}" destId="{19DCCF23-D5DA-426C-9F60-FA943CE3953F}" srcOrd="0" destOrd="0" parTransId="{6FD64CB9-BB64-4912-B974-DE9898F748F7}" sibTransId="{31DDC688-3D92-4977-9D51-C6A4500E790B}"/>
    <dgm:cxn modelId="{8D72F199-9923-40C3-BC1A-EE4929C45140}" type="presOf" srcId="{29A4FF0D-FF89-4233-AC44-93DD5CD03A99}" destId="{CCA48D0D-DEC4-451A-AF18-E4EA4929E78F}" srcOrd="0" destOrd="0" presId="urn:microsoft.com/office/officeart/2005/8/layout/process3"/>
    <dgm:cxn modelId="{003496A1-21C3-4F9B-80D6-D918E5C27D9F}" type="presOf" srcId="{F71D7194-8A0B-4E71-84FC-6CC58BA48321}" destId="{4093F469-D0B9-4753-BAB6-0ECFBF829823}" srcOrd="0" destOrd="0" presId="urn:microsoft.com/office/officeart/2005/8/layout/process3"/>
    <dgm:cxn modelId="{68A727B2-EC6B-403C-963F-14F1DE50490A}" type="presOf" srcId="{A3A5ED7B-05C0-491D-AF04-F872F114E1F1}" destId="{B7ABF81D-00D0-4390-8096-18344DDDF242}" srcOrd="0" destOrd="0" presId="urn:microsoft.com/office/officeart/2005/8/layout/process3"/>
    <dgm:cxn modelId="{3BBBB4B4-2EBE-42D2-A239-10211308A78E}" srcId="{02A77B59-1F63-4AB4-A739-BA2A02993DAB}" destId="{19F90F15-BA70-4C70-883B-5000CBF8BA51}" srcOrd="1" destOrd="0" parTransId="{E3A0C385-2E1F-4DF6-9BA7-B6A53D8BDBF0}" sibTransId="{5E46AECC-778E-4224-83E8-CE9A153F3932}"/>
    <dgm:cxn modelId="{8A098BB8-56AC-483C-A4E6-0ECBB4AD4EF6}" type="presOf" srcId="{F8B2AAFD-2CC2-4D73-84C8-0A48C6E2DB95}" destId="{4B992799-8C20-4F93-8552-88C3708FF2B9}" srcOrd="0" destOrd="0" presId="urn:microsoft.com/office/officeart/2005/8/layout/process3"/>
    <dgm:cxn modelId="{4DC078B9-6CB3-4526-B3B9-CB5A2B94E4E1}" type="presOf" srcId="{84B0DEBA-503E-4AFE-8A9E-C7B8CDDE1B40}" destId="{B844937B-EA68-4DED-A1CF-913DF8F550EE}" srcOrd="0" destOrd="0" presId="urn:microsoft.com/office/officeart/2005/8/layout/process3"/>
    <dgm:cxn modelId="{7B45B6C6-B27D-49F6-A87D-12738412E9E4}" type="presOf" srcId="{10D27057-3A91-47E1-A4C7-C7E833FA7600}" destId="{F6D2229C-4C9A-4110-A6D3-B2171241E7D6}" srcOrd="0" destOrd="0" presId="urn:microsoft.com/office/officeart/2005/8/layout/process3"/>
    <dgm:cxn modelId="{F2AB9FC7-6B80-4EB3-BA35-F0C798C77E3A}" type="presOf" srcId="{19F90F15-BA70-4C70-883B-5000CBF8BA51}" destId="{8A1D24B5-1102-48A4-833C-8006E50A3DFF}" srcOrd="0" destOrd="1" presId="urn:microsoft.com/office/officeart/2005/8/layout/process3"/>
    <dgm:cxn modelId="{984A3DCB-E62B-40EF-A45E-78F9BB2FC674}" type="presOf" srcId="{02A77B59-1F63-4AB4-A739-BA2A02993DAB}" destId="{759D4C4C-F806-44BC-BBEC-EC617927C756}" srcOrd="0" destOrd="0" presId="urn:microsoft.com/office/officeart/2005/8/layout/process3"/>
    <dgm:cxn modelId="{8DB88ECD-F640-410B-8824-AE7AA78D7118}" type="presOf" srcId="{E8DD69B6-21BE-4B61-8E1F-B729CD0F99A8}" destId="{28A6B3FA-FC82-446C-B660-35DC50F4F101}" srcOrd="1" destOrd="0" presId="urn:microsoft.com/office/officeart/2005/8/layout/process3"/>
    <dgm:cxn modelId="{3AC48DCE-72F0-44B2-98EC-2DFF94503422}" type="presOf" srcId="{A3A5ED7B-05C0-491D-AF04-F872F114E1F1}" destId="{5FD9BD60-7839-4E0E-BFB8-82F9A12133BA}" srcOrd="1" destOrd="0" presId="urn:microsoft.com/office/officeart/2005/8/layout/process3"/>
    <dgm:cxn modelId="{1646CADE-CDBA-4121-B8D8-6558F4B96EF1}" type="presOf" srcId="{10D27057-3A91-47E1-A4C7-C7E833FA7600}" destId="{57208BE1-5577-4EDC-B357-0273F29AB3CC}" srcOrd="1" destOrd="0" presId="urn:microsoft.com/office/officeart/2005/8/layout/process3"/>
    <dgm:cxn modelId="{9B7334E6-7D12-4C00-B93E-0E16E7F059F5}" type="presOf" srcId="{E8DD69B6-21BE-4B61-8E1F-B729CD0F99A8}" destId="{6950B175-85B8-48C5-A203-5785307BA09C}" srcOrd="0" destOrd="0" presId="urn:microsoft.com/office/officeart/2005/8/layout/process3"/>
    <dgm:cxn modelId="{98C0B0E7-573B-4BE1-B41A-9C3E141F1737}" type="presOf" srcId="{AF0E627A-5DD3-4CAC-8432-9320251A4099}" destId="{A603F392-A5C1-4DCB-8A8A-6DA311E1C7C2}" srcOrd="0" destOrd="1" presId="urn:microsoft.com/office/officeart/2005/8/layout/process3"/>
    <dgm:cxn modelId="{B715FFED-BCE1-4714-8143-DA7F6FC9EEE8}" type="presOf" srcId="{58FAEA9A-AA3E-4A0D-A92F-5CFE8BDED787}" destId="{E3F70996-E96D-4C6E-B19B-2C2DFFF2FC18}" srcOrd="0" destOrd="0" presId="urn:microsoft.com/office/officeart/2005/8/layout/process3"/>
    <dgm:cxn modelId="{6F6154EE-ED56-4122-86C6-9DB8E0B6759F}" srcId="{1DD3F41A-E446-409F-9161-855B226FEBA5}" destId="{E8DD69B6-21BE-4B61-8E1F-B729CD0F99A8}" srcOrd="0" destOrd="0" parTransId="{24B98B07-ECF6-4AAB-9BD9-EFB25A3F2B3B}" sibTransId="{F71D7194-8A0B-4E71-84FC-6CC58BA48321}"/>
    <dgm:cxn modelId="{DAB38348-004A-4CB8-98E7-DCA3D6B9BBD3}" type="presParOf" srcId="{2CAC81F7-CE5F-40D8-930A-25541BA8ACA9}" destId="{F20A08C6-75C3-4896-A900-797369CC1FF2}" srcOrd="0" destOrd="0" presId="urn:microsoft.com/office/officeart/2005/8/layout/process3"/>
    <dgm:cxn modelId="{2E42496A-448D-48D7-A30D-4086FEFA011E}" type="presParOf" srcId="{F20A08C6-75C3-4896-A900-797369CC1FF2}" destId="{6950B175-85B8-48C5-A203-5785307BA09C}" srcOrd="0" destOrd="0" presId="urn:microsoft.com/office/officeart/2005/8/layout/process3"/>
    <dgm:cxn modelId="{F45377FE-8130-4CE3-92C9-E864E45CF565}" type="presParOf" srcId="{F20A08C6-75C3-4896-A900-797369CC1FF2}" destId="{28A6B3FA-FC82-446C-B660-35DC50F4F101}" srcOrd="1" destOrd="0" presId="urn:microsoft.com/office/officeart/2005/8/layout/process3"/>
    <dgm:cxn modelId="{28BC2960-1886-4172-A26B-0B064CCED3C7}" type="presParOf" srcId="{F20A08C6-75C3-4896-A900-797369CC1FF2}" destId="{A603F392-A5C1-4DCB-8A8A-6DA311E1C7C2}" srcOrd="2" destOrd="0" presId="urn:microsoft.com/office/officeart/2005/8/layout/process3"/>
    <dgm:cxn modelId="{592A38C4-1495-4500-B23C-278EEDFE7722}" type="presParOf" srcId="{2CAC81F7-CE5F-40D8-930A-25541BA8ACA9}" destId="{4093F469-D0B9-4753-BAB6-0ECFBF829823}" srcOrd="1" destOrd="0" presId="urn:microsoft.com/office/officeart/2005/8/layout/process3"/>
    <dgm:cxn modelId="{24403EB9-B420-4E75-8EA8-8DA0E534E261}" type="presParOf" srcId="{4093F469-D0B9-4753-BAB6-0ECFBF829823}" destId="{9C1E2DAD-92D1-4E32-ABBB-1BBEEA9961F2}" srcOrd="0" destOrd="0" presId="urn:microsoft.com/office/officeart/2005/8/layout/process3"/>
    <dgm:cxn modelId="{B000E382-A77D-4E1F-8797-732B3075EA70}" type="presParOf" srcId="{2CAC81F7-CE5F-40D8-930A-25541BA8ACA9}" destId="{0126F51E-35CB-4280-B9DA-2C829EC8C27E}" srcOrd="2" destOrd="0" presId="urn:microsoft.com/office/officeart/2005/8/layout/process3"/>
    <dgm:cxn modelId="{34AC83BB-B80B-48EE-8AA4-D2166CFDEAFA}" type="presParOf" srcId="{0126F51E-35CB-4280-B9DA-2C829EC8C27E}" destId="{F6D2229C-4C9A-4110-A6D3-B2171241E7D6}" srcOrd="0" destOrd="0" presId="urn:microsoft.com/office/officeart/2005/8/layout/process3"/>
    <dgm:cxn modelId="{A7B7D9C1-50BB-4EC1-BC52-B86C165FA385}" type="presParOf" srcId="{0126F51E-35CB-4280-B9DA-2C829EC8C27E}" destId="{57208BE1-5577-4EDC-B357-0273F29AB3CC}" srcOrd="1" destOrd="0" presId="urn:microsoft.com/office/officeart/2005/8/layout/process3"/>
    <dgm:cxn modelId="{6D18CB64-932A-4F07-8873-E9D833B79E67}" type="presParOf" srcId="{0126F51E-35CB-4280-B9DA-2C829EC8C27E}" destId="{E3F70996-E96D-4C6E-B19B-2C2DFFF2FC18}" srcOrd="2" destOrd="0" presId="urn:microsoft.com/office/officeart/2005/8/layout/process3"/>
    <dgm:cxn modelId="{7272DEAB-9241-4DFF-85D7-4BD5BBFC8BA5}" type="presParOf" srcId="{2CAC81F7-CE5F-40D8-930A-25541BA8ACA9}" destId="{CCA48D0D-DEC4-451A-AF18-E4EA4929E78F}" srcOrd="3" destOrd="0" presId="urn:microsoft.com/office/officeart/2005/8/layout/process3"/>
    <dgm:cxn modelId="{CAE48722-429E-4589-8755-3C8A3E15BC14}" type="presParOf" srcId="{CCA48D0D-DEC4-451A-AF18-E4EA4929E78F}" destId="{BC144A27-043A-4392-9C3E-BC3B41DF6987}" srcOrd="0" destOrd="0" presId="urn:microsoft.com/office/officeart/2005/8/layout/process3"/>
    <dgm:cxn modelId="{E0E2F380-C1CD-42B6-9D2E-B5262439D6EE}" type="presParOf" srcId="{2CAC81F7-CE5F-40D8-930A-25541BA8ACA9}" destId="{BD471EE3-F4AF-469E-84F9-06795873D76B}" srcOrd="4" destOrd="0" presId="urn:microsoft.com/office/officeart/2005/8/layout/process3"/>
    <dgm:cxn modelId="{574A70AD-FEFD-4AB6-9DDC-43C3592CC3EF}" type="presParOf" srcId="{BD471EE3-F4AF-469E-84F9-06795873D76B}" destId="{759D4C4C-F806-44BC-BBEC-EC617927C756}" srcOrd="0" destOrd="0" presId="urn:microsoft.com/office/officeart/2005/8/layout/process3"/>
    <dgm:cxn modelId="{350AFDDE-4DA6-4CFA-9EA4-D79BF2EE60B3}" type="presParOf" srcId="{BD471EE3-F4AF-469E-84F9-06795873D76B}" destId="{F2191B2C-9FB6-4D03-8BA1-D8566087909D}" srcOrd="1" destOrd="0" presId="urn:microsoft.com/office/officeart/2005/8/layout/process3"/>
    <dgm:cxn modelId="{FECA7974-6138-4C42-AFA0-31985FBC4A71}" type="presParOf" srcId="{BD471EE3-F4AF-469E-84F9-06795873D76B}" destId="{8A1D24B5-1102-48A4-833C-8006E50A3DFF}" srcOrd="2" destOrd="0" presId="urn:microsoft.com/office/officeart/2005/8/layout/process3"/>
    <dgm:cxn modelId="{796C6C6C-65E9-4880-AAAC-E7B8C627A2BE}" type="presParOf" srcId="{2CAC81F7-CE5F-40D8-930A-25541BA8ACA9}" destId="{B7ABF81D-00D0-4390-8096-18344DDDF242}" srcOrd="5" destOrd="0" presId="urn:microsoft.com/office/officeart/2005/8/layout/process3"/>
    <dgm:cxn modelId="{E2C76DAD-385F-4D5C-8E73-9F8FFDA77F3C}" type="presParOf" srcId="{B7ABF81D-00D0-4390-8096-18344DDDF242}" destId="{5FD9BD60-7839-4E0E-BFB8-82F9A12133BA}" srcOrd="0" destOrd="0" presId="urn:microsoft.com/office/officeart/2005/8/layout/process3"/>
    <dgm:cxn modelId="{392435A1-AF2B-45B8-B3BC-F5850C40A79B}" type="presParOf" srcId="{2CAC81F7-CE5F-40D8-930A-25541BA8ACA9}" destId="{D6F1C42B-A656-4E68-8D72-755E8AEDFF83}" srcOrd="6" destOrd="0" presId="urn:microsoft.com/office/officeart/2005/8/layout/process3"/>
    <dgm:cxn modelId="{268D9200-4241-476A-BCBA-79A3C1CFFC09}" type="presParOf" srcId="{D6F1C42B-A656-4E68-8D72-755E8AEDFF83}" destId="{4B992799-8C20-4F93-8552-88C3708FF2B9}" srcOrd="0" destOrd="0" presId="urn:microsoft.com/office/officeart/2005/8/layout/process3"/>
    <dgm:cxn modelId="{B8018A98-1E41-4020-B269-392A6989FF32}" type="presParOf" srcId="{D6F1C42B-A656-4E68-8D72-755E8AEDFF83}" destId="{1E1725FF-F59B-4A9F-ABEC-C6A98224BAB0}" srcOrd="1" destOrd="0" presId="urn:microsoft.com/office/officeart/2005/8/layout/process3"/>
    <dgm:cxn modelId="{CEFA32D9-1158-4CC5-8D18-CF1350E50A7E}" type="presParOf" srcId="{D6F1C42B-A656-4E68-8D72-755E8AEDFF83}" destId="{B844937B-EA68-4DED-A1CF-913DF8F550E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6B3FA-FC82-446C-B660-35DC50F4F101}">
      <dsp:nvSpPr>
        <dsp:cNvPr id="0" name=""/>
        <dsp:cNvSpPr/>
      </dsp:nvSpPr>
      <dsp:spPr>
        <a:xfrm>
          <a:off x="6035964" y="1714410"/>
          <a:ext cx="1207029" cy="7123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500" kern="1200" dirty="0">
              <a:cs typeface="2  Titr" panose="00000700000000000000" pitchFamily="2" charset="-78"/>
            </a:rPr>
            <a:t>شهر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6065049" y="1714410"/>
        <a:ext cx="1207029" cy="474872"/>
      </dsp:txXfrm>
    </dsp:sp>
    <dsp:sp modelId="{A603F392-A5C1-4DCB-8A8A-6DA311E1C7C2}">
      <dsp:nvSpPr>
        <dsp:cNvPr id="0" name=""/>
        <dsp:cNvSpPr/>
      </dsp:nvSpPr>
      <dsp:spPr>
        <a:xfrm>
          <a:off x="5817826" y="2189283"/>
          <a:ext cx="1207029" cy="945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500" kern="1200" dirty="0">
              <a:cs typeface="2  Titr" panose="00000700000000000000" pitchFamily="2" charset="-78"/>
            </a:rPr>
            <a:t>اهواز</a:t>
          </a:r>
          <a:endParaRPr lang="en-US" sz="1500" kern="1200" dirty="0">
            <a:cs typeface="2  Titr" panose="00000700000000000000" pitchFamily="2" charset="-78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500" kern="1200" dirty="0">
              <a:cs typeface="2  Titr" panose="00000700000000000000" pitchFamily="2" charset="-78"/>
            </a:rPr>
            <a:t>حاشیه شهر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5845504" y="2216961"/>
        <a:ext cx="1151673" cy="889644"/>
      </dsp:txXfrm>
    </dsp:sp>
    <dsp:sp modelId="{4093F469-D0B9-4753-BAB6-0ECFBF829823}">
      <dsp:nvSpPr>
        <dsp:cNvPr id="0" name=""/>
        <dsp:cNvSpPr/>
      </dsp:nvSpPr>
      <dsp:spPr>
        <a:xfrm rot="10800000">
          <a:off x="5494147" y="1801589"/>
          <a:ext cx="387920" cy="300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cs typeface="2  Titr" panose="00000700000000000000" pitchFamily="2" charset="-78"/>
          </a:endParaRPr>
        </a:p>
      </dsp:txBody>
      <dsp:txXfrm rot="10800000">
        <a:off x="5584301" y="1861692"/>
        <a:ext cx="297766" cy="180309"/>
      </dsp:txXfrm>
    </dsp:sp>
    <dsp:sp modelId="{57208BE1-5577-4EDC-B357-0273F29AB3CC}">
      <dsp:nvSpPr>
        <dsp:cNvPr id="0" name=""/>
        <dsp:cNvSpPr/>
      </dsp:nvSpPr>
      <dsp:spPr>
        <a:xfrm>
          <a:off x="4097009" y="1714410"/>
          <a:ext cx="1207029" cy="7123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500" kern="1200" dirty="0">
              <a:cs typeface="2  Titr" panose="00000700000000000000" pitchFamily="2" charset="-78"/>
            </a:rPr>
            <a:t>استان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4126094" y="1714410"/>
        <a:ext cx="1207029" cy="474872"/>
      </dsp:txXfrm>
    </dsp:sp>
    <dsp:sp modelId="{E3F70996-E96D-4C6E-B19B-2C2DFFF2FC18}">
      <dsp:nvSpPr>
        <dsp:cNvPr id="0" name=""/>
        <dsp:cNvSpPr/>
      </dsp:nvSpPr>
      <dsp:spPr>
        <a:xfrm>
          <a:off x="3878871" y="2189283"/>
          <a:ext cx="1207029" cy="945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500" kern="1200" dirty="0">
              <a:cs typeface="2  Titr" panose="00000700000000000000" pitchFamily="2" charset="-78"/>
            </a:rPr>
            <a:t>خوزستان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3906549" y="2216961"/>
        <a:ext cx="1151673" cy="889644"/>
      </dsp:txXfrm>
    </dsp:sp>
    <dsp:sp modelId="{CCA48D0D-DEC4-451A-AF18-E4EA4929E78F}">
      <dsp:nvSpPr>
        <dsp:cNvPr id="0" name=""/>
        <dsp:cNvSpPr/>
      </dsp:nvSpPr>
      <dsp:spPr>
        <a:xfrm rot="10800000">
          <a:off x="3555192" y="1801589"/>
          <a:ext cx="387920" cy="300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cs typeface="2  Titr" panose="00000700000000000000" pitchFamily="2" charset="-78"/>
          </a:endParaRPr>
        </a:p>
      </dsp:txBody>
      <dsp:txXfrm rot="10800000">
        <a:off x="3645346" y="1861692"/>
        <a:ext cx="297766" cy="180309"/>
      </dsp:txXfrm>
    </dsp:sp>
    <dsp:sp modelId="{F2191B2C-9FB6-4D03-8BA1-D8566087909D}">
      <dsp:nvSpPr>
        <dsp:cNvPr id="0" name=""/>
        <dsp:cNvSpPr/>
      </dsp:nvSpPr>
      <dsp:spPr>
        <a:xfrm>
          <a:off x="2158053" y="1714410"/>
          <a:ext cx="1207029" cy="7123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500" kern="1200" dirty="0">
              <a:cs typeface="2  Titr" panose="00000700000000000000" pitchFamily="2" charset="-78"/>
            </a:rPr>
            <a:t>خارج استان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2187138" y="1714410"/>
        <a:ext cx="1207029" cy="474872"/>
      </dsp:txXfrm>
    </dsp:sp>
    <dsp:sp modelId="{8A1D24B5-1102-48A4-833C-8006E50A3DFF}">
      <dsp:nvSpPr>
        <dsp:cNvPr id="0" name=""/>
        <dsp:cNvSpPr/>
      </dsp:nvSpPr>
      <dsp:spPr>
        <a:xfrm>
          <a:off x="1939915" y="2189283"/>
          <a:ext cx="1207029" cy="945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500" kern="1200" dirty="0">
              <a:cs typeface="2  Titr" panose="00000700000000000000" pitchFamily="2" charset="-78"/>
            </a:rPr>
            <a:t>تهران</a:t>
          </a:r>
          <a:endParaRPr lang="en-US" sz="1500" kern="1200" dirty="0">
            <a:cs typeface="2  Titr" panose="00000700000000000000" pitchFamily="2" charset="-78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500" kern="1200" dirty="0">
              <a:cs typeface="2  Titr" panose="00000700000000000000" pitchFamily="2" charset="-78"/>
            </a:rPr>
            <a:t>بندرلنگه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1967593" y="2216961"/>
        <a:ext cx="1151673" cy="889644"/>
      </dsp:txXfrm>
    </dsp:sp>
    <dsp:sp modelId="{B7ABF81D-00D0-4390-8096-18344DDDF242}">
      <dsp:nvSpPr>
        <dsp:cNvPr id="0" name=""/>
        <dsp:cNvSpPr/>
      </dsp:nvSpPr>
      <dsp:spPr>
        <a:xfrm rot="10800000">
          <a:off x="1616237" y="1801589"/>
          <a:ext cx="387920" cy="300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cs typeface="2  Titr" panose="00000700000000000000" pitchFamily="2" charset="-78"/>
          </a:endParaRPr>
        </a:p>
      </dsp:txBody>
      <dsp:txXfrm rot="10800000">
        <a:off x="1706391" y="1861692"/>
        <a:ext cx="297766" cy="180309"/>
      </dsp:txXfrm>
    </dsp:sp>
    <dsp:sp modelId="{1E1725FF-F59B-4A9F-ABEC-C6A98224BAB0}">
      <dsp:nvSpPr>
        <dsp:cNvPr id="0" name=""/>
        <dsp:cNvSpPr/>
      </dsp:nvSpPr>
      <dsp:spPr>
        <a:xfrm>
          <a:off x="219098" y="1714410"/>
          <a:ext cx="1207029" cy="7123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500" kern="1200" dirty="0">
              <a:cs typeface="2  Titr" panose="00000700000000000000" pitchFamily="2" charset="-78"/>
            </a:rPr>
            <a:t>خارج کشور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248183" y="1714410"/>
        <a:ext cx="1207029" cy="474872"/>
      </dsp:txXfrm>
    </dsp:sp>
    <dsp:sp modelId="{B844937B-EA68-4DED-A1CF-913DF8F550EE}">
      <dsp:nvSpPr>
        <dsp:cNvPr id="0" name=""/>
        <dsp:cNvSpPr/>
      </dsp:nvSpPr>
      <dsp:spPr>
        <a:xfrm>
          <a:off x="960" y="2189283"/>
          <a:ext cx="1207029" cy="945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500" kern="1200" dirty="0">
              <a:cs typeface="2  Titr" panose="00000700000000000000" pitchFamily="2" charset="-78"/>
            </a:rPr>
            <a:t>عراق</a:t>
          </a:r>
          <a:endParaRPr lang="en-US" sz="1500" kern="1200" dirty="0">
            <a:cs typeface="2  Titr" panose="00000700000000000000" pitchFamily="2" charset="-78"/>
          </a:endParaRPr>
        </a:p>
      </dsp:txBody>
      <dsp:txXfrm>
        <a:off x="28638" y="2216961"/>
        <a:ext cx="1151673" cy="889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41287-6B88-E089-BA99-68D578762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EFDE0-6184-DC40-62A1-950397D2C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EF785-50DC-953C-568B-3A4E390B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22003-5A9C-BD3F-E3F5-08CE975A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D81D6-D6D6-9881-51F3-3AFC15CB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7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5594-5D8B-1A44-DF0F-59BB29AB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BBF3F-1714-2BB9-3E6A-21729848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728F0-4117-BF3E-E2EB-81B32D44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D07EC-D011-7625-AD41-6319EE67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F54DE-29E5-88D8-A24E-0CB8B4F8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7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01C7D-05C6-5283-C605-4DBDCDFFB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E81C9-7ABE-7C12-D2C9-FC665A749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DE9A-F001-52ED-F76A-2594434F6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E960D-8CE1-0F38-925E-7E9846524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50A8E-95EF-91B5-1662-9F264523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6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2707-29EE-A0BE-9849-2FEEA5A2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9289F-CD0A-CA2D-0AF5-EE07502C6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3A771-AC54-4D2C-4A03-C5EC7A24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95D73-E371-847F-D93A-3D944070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CE761-2F4D-A236-91AF-BFC3E2F47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4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CE831-EFB3-8C7B-204C-F36C42A0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BBCE2-4DB1-0CE1-E263-AA4D9AD3C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A6420-CC55-FE32-94E6-8B2EF426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F0B2A-8A27-CBAE-4645-4F9DA51C8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F1582-0594-9616-3B74-394BFBC9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5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5EB4-483E-EC5A-A556-CEA5A9650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0789-0C2E-DBC1-8432-8AFD7A308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5CDBF-BD7F-AF2E-CC31-45DC98F1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55930-5FE7-5DEC-A7E4-508ABCE6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AD6D7-4C23-DCE9-B5A0-AF7FA275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75FE9-2492-D740-3E73-587051FD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16F7-2606-D9AA-E44F-F74C21F6F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26BF0-9B02-63C6-E9A4-58E60719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EDEA7-030D-01C8-D128-8CC0C2017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4E230-31E0-D060-39EF-D74BAE595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4AA053-E79A-DDB1-035F-CAD049BD0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5A9F5-C895-E12D-D057-4567CFFD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E0E21-A307-DFA1-362B-57B9F27E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2374A0-4C7F-E1CD-283B-E20D7E6B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3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9AFF-A6E6-ACE9-D902-5641242B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EFC46-7657-2B86-B038-5C707300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2143A-A9CD-CFC9-8C5F-D9387E3C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54D1A-00F3-A103-D778-C6F26AC0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9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62143-7F46-0486-F10A-07B45EEC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817A5-6CD2-9C6C-DF3D-FC4B566B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44FA-2258-84B0-DD35-4784B4B9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3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3AF65-4B4C-5D37-1EED-DA1FA5C1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A7A9C-70CC-7B37-8527-10407C0D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81A1D-E30F-6220-6632-262834155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E4F91-6935-D145-CEAC-F395B93E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9C1BC-3A0B-36CA-EF2A-2DB9F97E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C373C-8600-4000-44F7-59F579DF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7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D10C5-9B40-CD31-C4BC-BCA79BE2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FBC6A-6928-8F07-C818-CBCCD84B6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FE50E-A49A-23F3-65DE-97CB4477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0F748-B6C7-9856-2213-68A965778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E7026-C83D-7AD7-9A87-8168A09D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CD879-D461-E70A-367C-0904B9FA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9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0545E-B24D-4E9D-7B80-DF868F6A9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054E2-F348-B5B3-DC7D-5C04CF604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3A06-73DD-7157-182D-781E6D4FD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12A413-DCE7-4F6D-AAB4-84FDC7C9217E}" type="datetimeFigureOut">
              <a:rPr lang="en-US" smtClean="0"/>
              <a:t>2025-02-06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3F940-C6CD-AC11-2BCD-F3CD53E06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C56B-6AA5-6D78-0D6F-3AB075DF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80AC0F-7238-4455-9801-CA8B27AA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3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7/06/relationships/model3d" Target="../media/model3d2.glb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jp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microsoft.com/office/2017/06/relationships/model3d" Target="../media/model3d2.glb"/><Relationship Id="rId16" Type="http://schemas.openxmlformats.org/officeDocument/2006/relationships/image" Target="../media/image18.jp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jpg"/><Relationship Id="rId10" Type="http://schemas.microsoft.com/office/2007/relationships/hdphoto" Target="../media/hdphoto1.wdp"/><Relationship Id="rId19" Type="http://schemas.openxmlformats.org/officeDocument/2006/relationships/image" Target="../media/image21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7.xml"/><Relationship Id="rId6" Type="http://schemas.microsoft.com/office/2017/06/relationships/model3d" Target="../media/model3d5.glb"/><Relationship Id="rId5" Type="http://schemas.openxmlformats.org/officeDocument/2006/relationships/image" Target="../media/image26.jpeg"/><Relationship Id="rId4" Type="http://schemas.openxmlformats.org/officeDocument/2006/relationships/image" Target="../media/image25.jpg"/><Relationship Id="rId9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17/06/relationships/model3d" Target="../media/model3d6.glb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6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0">
              <a:srgbClr val="5FFFB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2274FB-46E0-D0B4-B5BD-8CDE62121081}"/>
              </a:ext>
            </a:extLst>
          </p:cNvPr>
          <p:cNvSpPr/>
          <p:nvPr/>
        </p:nvSpPr>
        <p:spPr>
          <a:xfrm rot="450265">
            <a:off x="4325728" y="129397"/>
            <a:ext cx="35405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8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بسم الله الرحمن الرحیم</a:t>
            </a:r>
            <a:endParaRPr lang="en-US" sz="8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FC783-BE12-035E-FCFA-DE4C9CEFE072}"/>
              </a:ext>
            </a:extLst>
          </p:cNvPr>
          <p:cNvSpPr/>
          <p:nvPr/>
        </p:nvSpPr>
        <p:spPr>
          <a:xfrm>
            <a:off x="1863109" y="2705725"/>
            <a:ext cx="84657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ارتقاء معرفت مهدوی</a:t>
            </a:r>
            <a:endParaRPr lang="en-US" sz="8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68AF9A-C107-6977-98A4-5D6454D78B5F}"/>
              </a:ext>
            </a:extLst>
          </p:cNvPr>
          <p:cNvSpPr/>
          <p:nvPr/>
        </p:nvSpPr>
        <p:spPr>
          <a:xfrm>
            <a:off x="5655013" y="1937107"/>
            <a:ext cx="8819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Titr" panose="00000700000000000000" pitchFamily="2" charset="-78"/>
              </a:rPr>
              <a:t>طرح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2  Titr" panose="000007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B55411-8FAD-BD59-1524-44F2197B4627}"/>
              </a:ext>
            </a:extLst>
          </p:cNvPr>
          <p:cNvSpPr/>
          <p:nvPr/>
        </p:nvSpPr>
        <p:spPr>
          <a:xfrm>
            <a:off x="1820630" y="4456880"/>
            <a:ext cx="85507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گروه تبلیغی دارالهدایه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53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ue text with flowers&#10;&#10;Description automatically generated">
            <a:extLst>
              <a:ext uri="{FF2B5EF4-FFF2-40B4-BE49-F238E27FC236}">
                <a16:creationId xmlns:a16="http://schemas.microsoft.com/office/drawing/2014/main" id="{9CFCFB70-4698-A0B6-04CD-29A7739D5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2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99000">
              <a:srgbClr val="5FFFB7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5325D-887F-347D-B82E-7ECA16F6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58A6F5-D52C-1B4B-E5A6-9DC1C6EEF685}"/>
              </a:ext>
            </a:extLst>
          </p:cNvPr>
          <p:cNvSpPr/>
          <p:nvPr/>
        </p:nvSpPr>
        <p:spPr>
          <a:xfrm rot="450265">
            <a:off x="4135228" y="-2613803"/>
            <a:ext cx="35405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fa-IR" sz="8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بسم الله الرحمن الرحیم</a:t>
            </a:r>
            <a:endParaRPr lang="en-US" sz="8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3A8B25-DAA2-35EA-3C9B-086A80742310}"/>
              </a:ext>
            </a:extLst>
          </p:cNvPr>
          <p:cNvSpPr/>
          <p:nvPr/>
        </p:nvSpPr>
        <p:spPr>
          <a:xfrm>
            <a:off x="12473959" y="972175"/>
            <a:ext cx="84657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ارتقاء معرفت مهدوی</a:t>
            </a:r>
            <a:endParaRPr lang="en-US" sz="8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B2DB8-32D8-7370-A644-AD0DD07F8315}"/>
              </a:ext>
            </a:extLst>
          </p:cNvPr>
          <p:cNvSpPr/>
          <p:nvPr/>
        </p:nvSpPr>
        <p:spPr>
          <a:xfrm>
            <a:off x="8169613" y="-1890528"/>
            <a:ext cx="8819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Titr" panose="00000700000000000000" pitchFamily="2" charset="-78"/>
              </a:rPr>
              <a:t>طرح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2  Titr" panose="000007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7FE9E-A687-75BF-ACD2-00D2900CC830}"/>
              </a:ext>
            </a:extLst>
          </p:cNvPr>
          <p:cNvSpPr/>
          <p:nvPr/>
        </p:nvSpPr>
        <p:spPr>
          <a:xfrm>
            <a:off x="-9323620" y="5199830"/>
            <a:ext cx="85507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گروه تبلیغی دارالهدایه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Magnetic Whiteboard With Markers">
                <a:extLst>
                  <a:ext uri="{FF2B5EF4-FFF2-40B4-BE49-F238E27FC236}">
                    <a16:creationId xmlns:a16="http://schemas.microsoft.com/office/drawing/2014/main" id="{324BBDE8-8B25-F0F9-421D-89740C3F95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281127"/>
                  </p:ext>
                </p:extLst>
              </p:nvPr>
            </p:nvGraphicFramePr>
            <p:xfrm>
              <a:off x="120293" y="954741"/>
              <a:ext cx="6699298" cy="49485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699298" cy="4948517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9219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Magnetic Whiteboard With Markers">
                <a:extLst>
                  <a:ext uri="{FF2B5EF4-FFF2-40B4-BE49-F238E27FC236}">
                    <a16:creationId xmlns:a16="http://schemas.microsoft.com/office/drawing/2014/main" id="{324BBDE8-8B25-F0F9-421D-89740C3F95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293" y="954741"/>
                <a:ext cx="6699298" cy="494851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D8D13DC-2FFF-32DF-DCDB-77C090C4FE1E}"/>
              </a:ext>
            </a:extLst>
          </p:cNvPr>
          <p:cNvSpPr/>
          <p:nvPr/>
        </p:nvSpPr>
        <p:spPr>
          <a:xfrm>
            <a:off x="9506479" y="2959641"/>
            <a:ext cx="248497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فهرست </a:t>
            </a:r>
            <a:r>
              <a:rPr lang="fa-IR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ارائه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D6B6D-A5A1-34E7-19D9-F7C310D275CD}"/>
              </a:ext>
            </a:extLst>
          </p:cNvPr>
          <p:cNvSpPr/>
          <p:nvPr/>
        </p:nvSpPr>
        <p:spPr>
          <a:xfrm>
            <a:off x="2778086" y="1111641"/>
            <a:ext cx="13837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fa-IR" sz="3200" b="1" cap="none" spc="0" dirty="0">
                <a:solidFill>
                  <a:srgbClr val="002060"/>
                </a:solidFill>
                <a:effectLst/>
                <a:cs typeface="B Kamran" panose="00000400000000000000" pitchFamily="2" charset="-78"/>
              </a:rPr>
              <a:t>بسمه تعالی</a:t>
            </a:r>
            <a:endParaRPr lang="en-US" sz="3200" b="1" cap="none" spc="0" dirty="0">
              <a:solidFill>
                <a:srgbClr val="002060"/>
              </a:solidFill>
              <a:effectLst/>
              <a:cs typeface="B Kamran" panose="000004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551E6-B80F-7F59-B5BA-130972F6AC4C}"/>
              </a:ext>
            </a:extLst>
          </p:cNvPr>
          <p:cNvSpPr/>
          <p:nvPr/>
        </p:nvSpPr>
        <p:spPr>
          <a:xfrm>
            <a:off x="3905968" y="2648052"/>
            <a:ext cx="25731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fa-IR" sz="3200" b="1" cap="none" spc="0" dirty="0">
                <a:solidFill>
                  <a:srgbClr val="002060"/>
                </a:solidFill>
                <a:effectLst/>
                <a:cs typeface="B Kamran" panose="00000400000000000000" pitchFamily="2" charset="-78"/>
              </a:rPr>
              <a:t>1. تاریخچه فعالیت گروه</a:t>
            </a:r>
            <a:endParaRPr lang="en-US" sz="3200" b="1" cap="none" spc="0" dirty="0">
              <a:solidFill>
                <a:srgbClr val="002060"/>
              </a:solidFill>
              <a:effectLst/>
              <a:cs typeface="B Kamran" panose="000004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0784-C9ED-6143-F8FF-8D3C9D501282}"/>
              </a:ext>
            </a:extLst>
          </p:cNvPr>
          <p:cNvSpPr/>
          <p:nvPr/>
        </p:nvSpPr>
        <p:spPr>
          <a:xfrm>
            <a:off x="4208935" y="3127445"/>
            <a:ext cx="2270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fa-IR" sz="3200" b="1" cap="none" spc="0" dirty="0">
                <a:solidFill>
                  <a:srgbClr val="002060"/>
                </a:solidFill>
                <a:effectLst/>
                <a:cs typeface="B Kamran" panose="00000400000000000000" pitchFamily="2" charset="-78"/>
              </a:rPr>
              <a:t>2. فعالیت پژوهشی</a:t>
            </a:r>
            <a:endParaRPr lang="en-US" sz="3200" b="1" cap="none" spc="0" dirty="0">
              <a:solidFill>
                <a:srgbClr val="002060"/>
              </a:solidFill>
              <a:effectLst/>
              <a:cs typeface="B Kamran" panose="0000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6167-0E63-9650-5FAF-2022FA33E316}"/>
              </a:ext>
            </a:extLst>
          </p:cNvPr>
          <p:cNvSpPr/>
          <p:nvPr/>
        </p:nvSpPr>
        <p:spPr>
          <a:xfrm>
            <a:off x="3482774" y="3606838"/>
            <a:ext cx="29963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fa-IR" sz="3200" b="1" cap="none" spc="0" dirty="0">
                <a:solidFill>
                  <a:srgbClr val="002060"/>
                </a:solidFill>
                <a:effectLst/>
                <a:cs typeface="B Kamran" panose="00000400000000000000" pitchFamily="2" charset="-78"/>
              </a:rPr>
              <a:t>3. تولید محتوای رسانه ای</a:t>
            </a:r>
            <a:endParaRPr lang="en-US" sz="3200" b="1" cap="none" spc="0" dirty="0">
              <a:solidFill>
                <a:srgbClr val="002060"/>
              </a:solidFill>
              <a:effectLst/>
              <a:cs typeface="B Kamra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1D4480-8197-C49A-DD50-89A3340A29B8}"/>
              </a:ext>
            </a:extLst>
          </p:cNvPr>
          <p:cNvSpPr/>
          <p:nvPr/>
        </p:nvSpPr>
        <p:spPr>
          <a:xfrm>
            <a:off x="3543688" y="4086231"/>
            <a:ext cx="29354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fa-IR" sz="3200" b="1" cap="none" spc="0" dirty="0">
                <a:solidFill>
                  <a:srgbClr val="002060"/>
                </a:solidFill>
                <a:effectLst/>
                <a:cs typeface="B Kamran" panose="00000400000000000000" pitchFamily="2" charset="-78"/>
              </a:rPr>
              <a:t>4. تبلیغ حضوری و میدانی</a:t>
            </a:r>
            <a:endParaRPr lang="en-US" sz="3200" b="1" cap="none" spc="0" dirty="0">
              <a:solidFill>
                <a:srgbClr val="002060"/>
              </a:solidFill>
              <a:effectLst/>
              <a:cs typeface="B Kamra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ADC9AD-8013-FD68-71B1-CBEC15C27935}"/>
              </a:ext>
            </a:extLst>
          </p:cNvPr>
          <p:cNvSpPr/>
          <p:nvPr/>
        </p:nvSpPr>
        <p:spPr>
          <a:xfrm>
            <a:off x="4385265" y="4565624"/>
            <a:ext cx="20938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fa-IR" sz="3200" b="1" cap="none" spc="0" dirty="0">
                <a:solidFill>
                  <a:srgbClr val="002060"/>
                </a:solidFill>
                <a:effectLst/>
                <a:cs typeface="B Kamran" panose="00000400000000000000" pitchFamily="2" charset="-78"/>
              </a:rPr>
              <a:t>5. فعالیت مجازی</a:t>
            </a:r>
            <a:endParaRPr lang="en-US" sz="3200" b="1" cap="none" spc="0" dirty="0">
              <a:solidFill>
                <a:srgbClr val="002060"/>
              </a:solidFill>
              <a:effectLst/>
              <a:cs typeface="B Kamran" panose="0000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2528C-79F1-F12B-F176-AF91C39D1021}"/>
              </a:ext>
            </a:extLst>
          </p:cNvPr>
          <p:cNvSpPr/>
          <p:nvPr/>
        </p:nvSpPr>
        <p:spPr>
          <a:xfrm>
            <a:off x="3433081" y="5045016"/>
            <a:ext cx="30460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fa-IR" sz="3200" b="1" cap="none" spc="0" dirty="0">
                <a:solidFill>
                  <a:srgbClr val="002060"/>
                </a:solidFill>
                <a:effectLst/>
                <a:cs typeface="B Kamran" panose="00000400000000000000" pitchFamily="2" charset="-78"/>
              </a:rPr>
              <a:t>6. گسترش فعالیت مهدوی</a:t>
            </a:r>
            <a:endParaRPr lang="en-US" sz="3200" b="1" cap="none" spc="0" dirty="0">
              <a:solidFill>
                <a:srgbClr val="002060"/>
              </a:solidFill>
              <a:effectLst/>
              <a:cs typeface="B Kamr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7099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0">
              <a:srgbClr val="5FFFB7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F7E92-D440-5A01-BF1D-745099D9E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Magnetic Whiteboard With Markers">
                <a:extLst>
                  <a:ext uri="{FF2B5EF4-FFF2-40B4-BE49-F238E27FC236}">
                    <a16:creationId xmlns:a16="http://schemas.microsoft.com/office/drawing/2014/main" id="{E7DBE45F-FC77-5E8C-848D-D26B0E42CB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1073723"/>
                  </p:ext>
                </p:extLst>
              </p:nvPr>
            </p:nvGraphicFramePr>
            <p:xfrm>
              <a:off x="-5104849" y="-5286402"/>
              <a:ext cx="6699297" cy="49485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699297" cy="494851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9219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Magnetic Whiteboard With Markers">
                <a:extLst>
                  <a:ext uri="{FF2B5EF4-FFF2-40B4-BE49-F238E27FC236}">
                    <a16:creationId xmlns:a16="http://schemas.microsoft.com/office/drawing/2014/main" id="{E7DBE45F-FC77-5E8C-848D-D26B0E42CB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104849" y="-5286402"/>
                <a:ext cx="6699297" cy="494851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C1BD769-B52A-848D-9E12-7FF58898C26C}"/>
              </a:ext>
            </a:extLst>
          </p:cNvPr>
          <p:cNvSpPr/>
          <p:nvPr/>
        </p:nvSpPr>
        <p:spPr>
          <a:xfrm>
            <a:off x="12591565" y="2173303"/>
            <a:ext cx="3482043" cy="1735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" panose="02110004020202020204"/>
                <a:ea typeface="+mn-ea"/>
                <a:cs typeface="2  Titr" panose="00000700000000000000" pitchFamily="2" charset="-78"/>
              </a:rPr>
              <a:t>فهرست ارائه طرح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" panose="02110004020202020204"/>
                <a:ea typeface="+mn-ea"/>
                <a:cs typeface="2  Titr" panose="00000700000000000000" pitchFamily="2" charset="-78"/>
              </a:rPr>
              <a:t>ارتقاء معرفت مهدوی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76352F-ED32-DFBB-802B-14FFA83CDBB6}"/>
              </a:ext>
            </a:extLst>
          </p:cNvPr>
          <p:cNvSpPr/>
          <p:nvPr/>
        </p:nvSpPr>
        <p:spPr>
          <a:xfrm>
            <a:off x="2790918" y="-1138073"/>
            <a:ext cx="13837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B Kamran" panose="00000400000000000000" pitchFamily="2" charset="-78"/>
              </a:rPr>
              <a:t>بسمه تعالی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B Kamra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8F3306-2D08-45FB-B9BD-B1159FA81EE5}"/>
              </a:ext>
            </a:extLst>
          </p:cNvPr>
          <p:cNvSpPr/>
          <p:nvPr/>
        </p:nvSpPr>
        <p:spPr>
          <a:xfrm>
            <a:off x="-2919563" y="2844225"/>
            <a:ext cx="25731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B Kamran" panose="00000400000000000000" pitchFamily="2" charset="-78"/>
              </a:rPr>
              <a:t>1. تاریخچه فعالیت گروه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B Kamran" panose="0000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67C2AD-6AFB-4FB3-52EB-FC494A30B602}"/>
              </a:ext>
            </a:extLst>
          </p:cNvPr>
          <p:cNvSpPr/>
          <p:nvPr/>
        </p:nvSpPr>
        <p:spPr>
          <a:xfrm>
            <a:off x="-2616596" y="3323618"/>
            <a:ext cx="22701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B Kamran" panose="00000400000000000000" pitchFamily="2" charset="-78"/>
              </a:rPr>
              <a:t>2. فعالیت پژوهشی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B Kamran" panose="0000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70FF4-9C02-ADCE-964F-A941F92D8E93}"/>
              </a:ext>
            </a:extLst>
          </p:cNvPr>
          <p:cNvSpPr/>
          <p:nvPr/>
        </p:nvSpPr>
        <p:spPr>
          <a:xfrm>
            <a:off x="-3342757" y="3803011"/>
            <a:ext cx="29963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B Kamran" panose="00000400000000000000" pitchFamily="2" charset="-78"/>
              </a:rPr>
              <a:t>3. تولید محتوای رسانه ای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B Kamran" panose="000004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6C40B-CEEA-64F2-193B-EF6141FF7C62}"/>
              </a:ext>
            </a:extLst>
          </p:cNvPr>
          <p:cNvSpPr/>
          <p:nvPr/>
        </p:nvSpPr>
        <p:spPr>
          <a:xfrm>
            <a:off x="-3281843" y="4282404"/>
            <a:ext cx="29354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B Kamran" panose="00000400000000000000" pitchFamily="2" charset="-78"/>
              </a:rPr>
              <a:t>4. تبلیغ حضوری و میدانی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B Kamran" panose="000004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50AE4E-2223-8CCD-B58D-9FA833ADCFF6}"/>
              </a:ext>
            </a:extLst>
          </p:cNvPr>
          <p:cNvSpPr/>
          <p:nvPr/>
        </p:nvSpPr>
        <p:spPr>
          <a:xfrm>
            <a:off x="-2440266" y="4761797"/>
            <a:ext cx="20938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B Kamran" panose="00000400000000000000" pitchFamily="2" charset="-78"/>
              </a:rPr>
              <a:t>5. فعالیت مجازی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B Kamran" panose="000004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22F555-8EF6-E080-E5F9-CEFDC5F5E17C}"/>
              </a:ext>
            </a:extLst>
          </p:cNvPr>
          <p:cNvSpPr/>
          <p:nvPr/>
        </p:nvSpPr>
        <p:spPr>
          <a:xfrm>
            <a:off x="-3392450" y="5241189"/>
            <a:ext cx="30460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B Kamran" panose="00000400000000000000" pitchFamily="2" charset="-78"/>
              </a:rPr>
              <a:t>6. گسترش فعالیت مهدوی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B Kamran" panose="00000400000000000000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Male icon">
                <a:extLst>
                  <a:ext uri="{FF2B5EF4-FFF2-40B4-BE49-F238E27FC236}">
                    <a16:creationId xmlns:a16="http://schemas.microsoft.com/office/drawing/2014/main" id="{678F398D-6320-DB10-BD7D-BD3029D902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2300684"/>
                  </p:ext>
                </p:extLst>
              </p:nvPr>
            </p:nvGraphicFramePr>
            <p:xfrm>
              <a:off x="2839900" y="3369107"/>
              <a:ext cx="690854" cy="168507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90854" cy="1685077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 ax="1446651" ay="-1367838" az="-59028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138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Male icon">
                <a:extLst>
                  <a:ext uri="{FF2B5EF4-FFF2-40B4-BE49-F238E27FC236}">
                    <a16:creationId xmlns:a16="http://schemas.microsoft.com/office/drawing/2014/main" id="{678F398D-6320-DB10-BD7D-BD3029D902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9900" y="3369107"/>
                <a:ext cx="690854" cy="1685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Male icon">
                <a:extLst>
                  <a:ext uri="{FF2B5EF4-FFF2-40B4-BE49-F238E27FC236}">
                    <a16:creationId xmlns:a16="http://schemas.microsoft.com/office/drawing/2014/main" id="{43FF44D9-579B-6A67-8DE8-BFEF158CCC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0633577"/>
                  </p:ext>
                </p:extLst>
              </p:nvPr>
            </p:nvGraphicFramePr>
            <p:xfrm>
              <a:off x="886747" y="3308458"/>
              <a:ext cx="717594" cy="189362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17594" cy="1893621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 ax="744283" ay="1145856" az="24696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0076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Male icon">
                <a:extLst>
                  <a:ext uri="{FF2B5EF4-FFF2-40B4-BE49-F238E27FC236}">
                    <a16:creationId xmlns:a16="http://schemas.microsoft.com/office/drawing/2014/main" id="{43FF44D9-579B-6A67-8DE8-BFEF158CCC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6747" y="3308458"/>
                <a:ext cx="717594" cy="1893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Male icon">
                <a:extLst>
                  <a:ext uri="{FF2B5EF4-FFF2-40B4-BE49-F238E27FC236}">
                    <a16:creationId xmlns:a16="http://schemas.microsoft.com/office/drawing/2014/main" id="{B0268299-82C1-B689-F750-7FA854D0A1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3292557"/>
                  </p:ext>
                </p:extLst>
              </p:nvPr>
            </p:nvGraphicFramePr>
            <p:xfrm>
              <a:off x="1918510" y="3179116"/>
              <a:ext cx="664414" cy="177590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64414" cy="1775909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0076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Male icon">
                <a:extLst>
                  <a:ext uri="{FF2B5EF4-FFF2-40B4-BE49-F238E27FC236}">
                    <a16:creationId xmlns:a16="http://schemas.microsoft.com/office/drawing/2014/main" id="{B0268299-82C1-B689-F750-7FA854D0A1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8510" y="3179116"/>
                <a:ext cx="664414" cy="177590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982DF158-9E54-ED1F-7E03-AD4E2FC48311}"/>
              </a:ext>
            </a:extLst>
          </p:cNvPr>
          <p:cNvSpPr/>
          <p:nvPr/>
        </p:nvSpPr>
        <p:spPr>
          <a:xfrm>
            <a:off x="1249488" y="331062"/>
            <a:ext cx="10218418" cy="16850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مجموعه مهدویت دارالهدایه با هدف نشر معارف مهدوی و نقد فرق انحرافی آن در سال 1399 آغاز به کار نمود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Meeting">
                <a:extLst>
                  <a:ext uri="{FF2B5EF4-FFF2-40B4-BE49-F238E27FC236}">
                    <a16:creationId xmlns:a16="http://schemas.microsoft.com/office/drawing/2014/main" id="{2A286607-D083-924A-7872-9308C7B93E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8790604"/>
                  </p:ext>
                </p:extLst>
              </p:nvPr>
            </p:nvGraphicFramePr>
            <p:xfrm>
              <a:off x="96306" y="3475721"/>
              <a:ext cx="4315896" cy="300428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15896" cy="3004285"/>
                    </a:xfrm>
                    <a:prstGeom prst="rect">
                      <a:avLst/>
                    </a:prstGeom>
                  </am3d:spPr>
                  <am3d:camera>
                    <am3d:pos x="0" y="0" z="65844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584" d="1000000"/>
                    <am3d:preTrans dx="0" dy="-399384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62688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Meeting">
                <a:extLst>
                  <a:ext uri="{FF2B5EF4-FFF2-40B4-BE49-F238E27FC236}">
                    <a16:creationId xmlns:a16="http://schemas.microsoft.com/office/drawing/2014/main" id="{2A286607-D083-924A-7872-9308C7B93E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306" y="3475721"/>
                <a:ext cx="4315896" cy="300428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B09DA3C-A691-A2AA-9C05-1A52F6A8B12C}"/>
              </a:ext>
            </a:extLst>
          </p:cNvPr>
          <p:cNvSpPr/>
          <p:nvPr/>
        </p:nvSpPr>
        <p:spPr>
          <a:xfrm>
            <a:off x="6052819" y="3700461"/>
            <a:ext cx="5936343" cy="19774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تعداد اعضای این مجموعه 12 نفر بوده و تحت یک تشکیلات واحد با شرح وظایف معین و نظارت یک مدیر درحال فعالیت می باشد</a:t>
            </a:r>
            <a:endParaRPr lang="en-US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859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0"/>
                <a:lumOff val="100000"/>
              </a:schemeClr>
            </a:gs>
            <a:gs pos="100000">
              <a:srgbClr val="5FFFB7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289DD-E160-FC46-E336-5D1F64818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Male icon">
                <a:extLst>
                  <a:ext uri="{FF2B5EF4-FFF2-40B4-BE49-F238E27FC236}">
                    <a16:creationId xmlns:a16="http://schemas.microsoft.com/office/drawing/2014/main" id="{36FD6A15-20F1-1F84-EA0F-5B557C3C1A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9610131"/>
                  </p:ext>
                </p:extLst>
              </p:nvPr>
            </p:nvGraphicFramePr>
            <p:xfrm>
              <a:off x="-1786708" y="660508"/>
              <a:ext cx="764637" cy="18650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64637" cy="1865040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 ax="1446651" ay="-1367838" az="-59028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076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Male icon">
                <a:extLst>
                  <a:ext uri="{FF2B5EF4-FFF2-40B4-BE49-F238E27FC236}">
                    <a16:creationId xmlns:a16="http://schemas.microsoft.com/office/drawing/2014/main" id="{36FD6A15-20F1-1F84-EA0F-5B557C3C1A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786708" y="660508"/>
                <a:ext cx="764637" cy="18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Male icon">
                <a:extLst>
                  <a:ext uri="{FF2B5EF4-FFF2-40B4-BE49-F238E27FC236}">
                    <a16:creationId xmlns:a16="http://schemas.microsoft.com/office/drawing/2014/main" id="{D8CD73E0-1564-ED14-2EFC-EA0FFD1BF9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1793839"/>
                  </p:ext>
                </p:extLst>
              </p:nvPr>
            </p:nvGraphicFramePr>
            <p:xfrm>
              <a:off x="-1711551" y="3270906"/>
              <a:ext cx="717595" cy="18936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17595" cy="1893622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 ax="744283" ay="1145856" az="24696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0076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Male icon">
                <a:extLst>
                  <a:ext uri="{FF2B5EF4-FFF2-40B4-BE49-F238E27FC236}">
                    <a16:creationId xmlns:a16="http://schemas.microsoft.com/office/drawing/2014/main" id="{D8CD73E0-1564-ED14-2EFC-EA0FFD1BF9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711551" y="3270906"/>
                <a:ext cx="717595" cy="1893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Male icon">
                <a:extLst>
                  <a:ext uri="{FF2B5EF4-FFF2-40B4-BE49-F238E27FC236}">
                    <a16:creationId xmlns:a16="http://schemas.microsoft.com/office/drawing/2014/main" id="{5CF46EB1-3ADC-DB8E-A815-116BF648E9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9066379"/>
                  </p:ext>
                </p:extLst>
              </p:nvPr>
            </p:nvGraphicFramePr>
            <p:xfrm>
              <a:off x="-1684960" y="2024564"/>
              <a:ext cx="664415" cy="177590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64415" cy="1775908"/>
                    </a:xfrm>
                    <a:prstGeom prst="rect">
                      <a:avLst/>
                    </a:prstGeom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076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Male icon">
                <a:extLst>
                  <a:ext uri="{FF2B5EF4-FFF2-40B4-BE49-F238E27FC236}">
                    <a16:creationId xmlns:a16="http://schemas.microsoft.com/office/drawing/2014/main" id="{5CF46EB1-3ADC-DB8E-A815-116BF648E9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84960" y="2024564"/>
                <a:ext cx="664415" cy="177590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47EB93B2-A6E6-3C87-BD8D-FD9AC1C565F9}"/>
              </a:ext>
            </a:extLst>
          </p:cNvPr>
          <p:cNvSpPr/>
          <p:nvPr/>
        </p:nvSpPr>
        <p:spPr>
          <a:xfrm>
            <a:off x="1111820" y="-2221638"/>
            <a:ext cx="10218418" cy="16850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مجموعه مهدویت دارالهدایه با هدف نشر معارف مهدوی و نقد فرق انحرافی مهدوی در سال 1399 آغاز به کار نمود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Meeting">
                <a:extLst>
                  <a:ext uri="{FF2B5EF4-FFF2-40B4-BE49-F238E27FC236}">
                    <a16:creationId xmlns:a16="http://schemas.microsoft.com/office/drawing/2014/main" id="{DDA983A2-2726-34D8-38DF-091DD7FE3C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0834312"/>
                  </p:ext>
                </p:extLst>
              </p:nvPr>
            </p:nvGraphicFramePr>
            <p:xfrm>
              <a:off x="-4278689" y="4689193"/>
              <a:ext cx="3617738" cy="251829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617738" cy="2518297"/>
                    </a:xfrm>
                    <a:prstGeom prst="rect">
                      <a:avLst/>
                    </a:prstGeom>
                  </am3d:spPr>
                  <am3d:camera>
                    <am3d:pos x="0" y="0" z="65844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584" d="1000000"/>
                    <am3d:preTrans dx="0" dy="-399384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2933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Meeting">
                <a:extLst>
                  <a:ext uri="{FF2B5EF4-FFF2-40B4-BE49-F238E27FC236}">
                    <a16:creationId xmlns:a16="http://schemas.microsoft.com/office/drawing/2014/main" id="{DDA983A2-2726-34D8-38DF-091DD7FE3C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4278689" y="4689193"/>
                <a:ext cx="3617738" cy="251829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A6339AD-1321-FA7B-5739-6146D9D7F4DB}"/>
              </a:ext>
            </a:extLst>
          </p:cNvPr>
          <p:cNvSpPr/>
          <p:nvPr/>
        </p:nvSpPr>
        <p:spPr>
          <a:xfrm>
            <a:off x="12377419" y="6218758"/>
            <a:ext cx="5936343" cy="19774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تعداد اعضای این مجموعه 12 نفر بوده و تحت یک تشکیلات واحد با شرح وظایف معین و نظارت یک مدیر درحال فعالیت می باشد</a:t>
            </a:r>
            <a:endParaRPr lang="en-US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A97D1-BFA0-1E72-7E0B-1356B29C830C}"/>
              </a:ext>
            </a:extLst>
          </p:cNvPr>
          <p:cNvSpPr/>
          <p:nvPr/>
        </p:nvSpPr>
        <p:spPr>
          <a:xfrm>
            <a:off x="172466" y="2497976"/>
            <a:ext cx="288572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ضرورت تشکیل</a:t>
            </a:r>
          </a:p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گروه مهدویت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086882-39B8-287F-02B3-9FC866C66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86" y="251785"/>
            <a:ext cx="4337040" cy="6354430"/>
          </a:xfrm>
          <a:prstGeom prst="roundRect">
            <a:avLst>
              <a:gd name="adj" fmla="val 59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2EA520-10CF-EB1C-9151-C3A9F017F166}"/>
              </a:ext>
            </a:extLst>
          </p:cNvPr>
          <p:cNvSpPr/>
          <p:nvPr/>
        </p:nvSpPr>
        <p:spPr>
          <a:xfrm>
            <a:off x="4638219" y="1057270"/>
            <a:ext cx="40588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1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FA3F14-A055-A64F-9A6F-2176CD774010}"/>
              </a:ext>
            </a:extLst>
          </p:cNvPr>
          <p:cNvSpPr/>
          <p:nvPr/>
        </p:nvSpPr>
        <p:spPr>
          <a:xfrm>
            <a:off x="4606960" y="2059776"/>
            <a:ext cx="468398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2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A5ACC2-CDD2-CB1D-1310-91AA0CF8BCEB}"/>
              </a:ext>
            </a:extLst>
          </p:cNvPr>
          <p:cNvSpPr/>
          <p:nvPr/>
        </p:nvSpPr>
        <p:spPr>
          <a:xfrm>
            <a:off x="4578106" y="3062282"/>
            <a:ext cx="52610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3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3BCA2C-D7B4-A554-6E52-36C4E9EAD3D9}"/>
              </a:ext>
            </a:extLst>
          </p:cNvPr>
          <p:cNvSpPr/>
          <p:nvPr/>
        </p:nvSpPr>
        <p:spPr>
          <a:xfrm>
            <a:off x="4578106" y="4064788"/>
            <a:ext cx="52610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4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95A39E-E98A-069C-0A86-BF1FEA1553B2}"/>
              </a:ext>
            </a:extLst>
          </p:cNvPr>
          <p:cNvSpPr/>
          <p:nvPr/>
        </p:nvSpPr>
        <p:spPr>
          <a:xfrm>
            <a:off x="4594136" y="5124445"/>
            <a:ext cx="49404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5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82D90C-07A2-7126-4000-41D47FE7405F}"/>
              </a:ext>
            </a:extLst>
          </p:cNvPr>
          <p:cNvSpPr/>
          <p:nvPr/>
        </p:nvSpPr>
        <p:spPr>
          <a:xfrm>
            <a:off x="5847637" y="1217942"/>
            <a:ext cx="164981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انکار مهدویت</a:t>
            </a:r>
          </a:p>
        </p:txBody>
      </p:sp>
      <p:pic>
        <p:nvPicPr>
          <p:cNvPr id="28" name="Picture 27" descr="A statue of a person holding a book&#10;&#10;Description automatically generated">
            <a:extLst>
              <a:ext uri="{FF2B5EF4-FFF2-40B4-BE49-F238E27FC236}">
                <a16:creationId xmlns:a16="http://schemas.microsoft.com/office/drawing/2014/main" id="{E68D39BA-F7CD-D4F5-7E00-EA0633EF0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1" y="-47728"/>
            <a:ext cx="2173266" cy="2291808"/>
          </a:xfrm>
          <a:prstGeom prst="rect">
            <a:avLst/>
          </a:prstGeom>
        </p:spPr>
      </p:pic>
      <p:pic>
        <p:nvPicPr>
          <p:cNvPr id="30" name="Picture 29" descr="A person with a beard and a white hat&#10;&#10;Description automatically generated">
            <a:extLst>
              <a:ext uri="{FF2B5EF4-FFF2-40B4-BE49-F238E27FC236}">
                <a16:creationId xmlns:a16="http://schemas.microsoft.com/office/drawing/2014/main" id="{90BD8E2E-90E1-3307-38FB-03F955A66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03" y="16537"/>
            <a:ext cx="1955127" cy="2080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B0312A9-7024-012E-8AB0-8A169D1A227D}"/>
              </a:ext>
            </a:extLst>
          </p:cNvPr>
          <p:cNvSpPr/>
          <p:nvPr/>
        </p:nvSpPr>
        <p:spPr>
          <a:xfrm>
            <a:off x="5175979" y="2244080"/>
            <a:ext cx="2321469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انکار مهدویت شیعی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95D761-2B0A-5A96-52BE-C9C88057A0C5}"/>
              </a:ext>
            </a:extLst>
          </p:cNvPr>
          <p:cNvSpPr/>
          <p:nvPr/>
        </p:nvSpPr>
        <p:spPr>
          <a:xfrm>
            <a:off x="5568715" y="3224581"/>
            <a:ext cx="1928733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مدعیان مهدویت</a:t>
            </a:r>
          </a:p>
        </p:txBody>
      </p:sp>
      <p:pic>
        <p:nvPicPr>
          <p:cNvPr id="34" name="Picture 33" descr="A person sitting at a desk with a microphone&#10;&#10;Description automatically generated">
            <a:extLst>
              <a:ext uri="{FF2B5EF4-FFF2-40B4-BE49-F238E27FC236}">
                <a16:creationId xmlns:a16="http://schemas.microsoft.com/office/drawing/2014/main" id="{41CD188F-A622-7EE4-6C7D-5A663FB48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34" y="1255735"/>
            <a:ext cx="2173265" cy="2173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Picture 35" descr="A person in a white robe and glasses&#10;&#10;Description automatically generated">
            <a:extLst>
              <a:ext uri="{FF2B5EF4-FFF2-40B4-BE49-F238E27FC236}">
                <a16:creationId xmlns:a16="http://schemas.microsoft.com/office/drawing/2014/main" id="{9E5B166B-36BC-BE99-E86C-2A1CE1731A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6"/>
          <a:stretch/>
        </p:blipFill>
        <p:spPr>
          <a:xfrm flipH="1">
            <a:off x="10075144" y="1478810"/>
            <a:ext cx="2022809" cy="174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 descr="A person in a hat&#10;&#10;Description automatically generated">
            <a:extLst>
              <a:ext uri="{FF2B5EF4-FFF2-40B4-BE49-F238E27FC236}">
                <a16:creationId xmlns:a16="http://schemas.microsoft.com/office/drawing/2014/main" id="{AEA7FB7B-DF58-6F80-269C-D1B3211284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3709" b="23041"/>
          <a:stretch/>
        </p:blipFill>
        <p:spPr>
          <a:xfrm>
            <a:off x="8421320" y="2059776"/>
            <a:ext cx="1776054" cy="226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 descr="A person with a white beard&#10;&#10;Description automatically generated">
            <a:extLst>
              <a:ext uri="{FF2B5EF4-FFF2-40B4-BE49-F238E27FC236}">
                <a16:creationId xmlns:a16="http://schemas.microsoft.com/office/drawing/2014/main" id="{8AAE5C8A-654F-0774-916C-74BA53D052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5144" y="2194449"/>
            <a:ext cx="1955127" cy="2132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B50B56-7B62-D74D-E24B-FEF7D26E152D}"/>
              </a:ext>
            </a:extLst>
          </p:cNvPr>
          <p:cNvSpPr/>
          <p:nvPr/>
        </p:nvSpPr>
        <p:spPr>
          <a:xfrm>
            <a:off x="5690541" y="4205082"/>
            <a:ext cx="1806906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مدعیان مقامات</a:t>
            </a:r>
          </a:p>
        </p:txBody>
      </p:sp>
      <p:pic>
        <p:nvPicPr>
          <p:cNvPr id="43" name="Picture 42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DFC6B849-6D4F-9C4B-D7A6-5FD6BCD066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9" b="17759"/>
          <a:stretch/>
        </p:blipFill>
        <p:spPr>
          <a:xfrm>
            <a:off x="8444657" y="2914367"/>
            <a:ext cx="1752717" cy="2007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5" name="Picture 44" descr="A person with a beard and turban&#10;&#10;Description automatically generated">
            <a:extLst>
              <a:ext uri="{FF2B5EF4-FFF2-40B4-BE49-F238E27FC236}">
                <a16:creationId xmlns:a16="http://schemas.microsoft.com/office/drawing/2014/main" id="{C7EA9F5F-D2C0-25B0-F32B-6DE2EB4352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13" y="3400686"/>
            <a:ext cx="2407187" cy="1605594"/>
          </a:xfrm>
          <a:prstGeom prst="roundRect">
            <a:avLst>
              <a:gd name="adj" fmla="val 240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Picture 46" descr="A person sitting at a desk pointing his finger&#10;&#10;Description automatically generated">
            <a:extLst>
              <a:ext uri="{FF2B5EF4-FFF2-40B4-BE49-F238E27FC236}">
                <a16:creationId xmlns:a16="http://schemas.microsoft.com/office/drawing/2014/main" id="{D9622FFA-7130-1416-41F7-51583B10CC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42" y="2959719"/>
            <a:ext cx="2092947" cy="1912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7F59A26-D407-308A-F136-6630764E311B}"/>
              </a:ext>
            </a:extLst>
          </p:cNvPr>
          <p:cNvSpPr/>
          <p:nvPr/>
        </p:nvSpPr>
        <p:spPr>
          <a:xfrm>
            <a:off x="5321851" y="5348177"/>
            <a:ext cx="2175596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تطبیق گرایی علائم</a:t>
            </a:r>
          </a:p>
        </p:txBody>
      </p:sp>
      <p:pic>
        <p:nvPicPr>
          <p:cNvPr id="50" name="Picture 49" descr="A person with a beard and a black hat&#10;&#10;Description automatically generated">
            <a:extLst>
              <a:ext uri="{FF2B5EF4-FFF2-40B4-BE49-F238E27FC236}">
                <a16:creationId xmlns:a16="http://schemas.microsoft.com/office/drawing/2014/main" id="{E0E6E1CA-A3DA-6CEA-E183-34DAFC7FE3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10" y="2194449"/>
            <a:ext cx="1752717" cy="3119419"/>
          </a:xfrm>
          <a:prstGeom prst="rect">
            <a:avLst/>
          </a:prstGeom>
        </p:spPr>
      </p:pic>
      <p:pic>
        <p:nvPicPr>
          <p:cNvPr id="52" name="Picture 51" descr="A person in a white hat standing in front of a microphone&#10;&#10;Description automatically generated">
            <a:extLst>
              <a:ext uri="{FF2B5EF4-FFF2-40B4-BE49-F238E27FC236}">
                <a16:creationId xmlns:a16="http://schemas.microsoft.com/office/drawing/2014/main" id="{C7EC4A19-CCC2-A1B6-4BAD-B6B707ECFA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9" r="23401"/>
          <a:stretch/>
        </p:blipFill>
        <p:spPr>
          <a:xfrm>
            <a:off x="8566521" y="4379987"/>
            <a:ext cx="2259968" cy="2219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4" name="Picture 53" descr="A person in a blue shirt&#10;&#10;Description automatically generated">
            <a:extLst>
              <a:ext uri="{FF2B5EF4-FFF2-40B4-BE49-F238E27FC236}">
                <a16:creationId xmlns:a16="http://schemas.microsoft.com/office/drawing/2014/main" id="{F5D65236-2BD0-66E8-3ED1-724C47A8DE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6" r="59560"/>
          <a:stretch/>
        </p:blipFill>
        <p:spPr>
          <a:xfrm>
            <a:off x="10130354" y="4686854"/>
            <a:ext cx="1916849" cy="1977465"/>
          </a:xfrm>
          <a:prstGeom prst="round2DiagRect">
            <a:avLst>
              <a:gd name="adj1" fmla="val 0"/>
              <a:gd name="adj2" fmla="val 2673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1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2" grpId="0"/>
      <p:bldP spid="23" grpId="0"/>
      <p:bldP spid="24" grpId="0"/>
      <p:bldP spid="25" grpId="0"/>
      <p:bldP spid="26" grpId="0"/>
      <p:bldP spid="31" grpId="0"/>
      <p:bldP spid="32" grpId="0"/>
      <p:bldP spid="41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0">
              <a:srgbClr val="5FFFB7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2FEDEA-274A-0A18-AE62-E98B185C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en">
                <a:extLst>
                  <a:ext uri="{FF2B5EF4-FFF2-40B4-BE49-F238E27FC236}">
                    <a16:creationId xmlns:a16="http://schemas.microsoft.com/office/drawing/2014/main" id="{667D1A6E-82F4-3531-E220-2857B29D8A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3284138"/>
                  </p:ext>
                </p:extLst>
              </p:nvPr>
            </p:nvGraphicFramePr>
            <p:xfrm rot="1521470">
              <a:off x="11467090" y="1028866"/>
              <a:ext cx="266153" cy="1703384"/>
            </p:xfrm>
            <a:graphic>
              <a:graphicData uri="http://schemas.microsoft.com/office/drawing/2017/model3d">
                <am3d:model3d r:embed="rId2">
                  <am3d:spPr>
                    <a:xfrm rot="1521470">
                      <a:off x="0" y="0"/>
                      <a:ext cx="266153" cy="1703384"/>
                    </a:xfrm>
                    <a:prstGeom prst="rect">
                      <a:avLst/>
                    </a:prstGeom>
                  </am3d:spPr>
                  <am3d:camera>
                    <am3d:pos x="0" y="0" z="478472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813629" d="1000000"/>
                    <am3d:preTrans dx="0" dy="-17980703" dz="281"/>
                    <am3d:scale>
                      <am3d:sx n="1000000" d="1000000"/>
                      <am3d:sy n="1000000" d="1000000"/>
                      <am3d:sz n="1000000" d="1000000"/>
                    </am3d:scale>
                    <am3d:rot ax="1515810" ay="-3651414" az="-134399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4589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en">
                <a:extLst>
                  <a:ext uri="{FF2B5EF4-FFF2-40B4-BE49-F238E27FC236}">
                    <a16:creationId xmlns:a16="http://schemas.microsoft.com/office/drawing/2014/main" id="{667D1A6E-82F4-3531-E220-2857B29D8A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521470">
                <a:off x="11467090" y="1028866"/>
                <a:ext cx="266153" cy="170338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89C82A2-DBC4-1AB3-4D22-E3AECD89198A}"/>
              </a:ext>
            </a:extLst>
          </p:cNvPr>
          <p:cNvSpPr/>
          <p:nvPr/>
        </p:nvSpPr>
        <p:spPr>
          <a:xfrm>
            <a:off x="4541728" y="0"/>
            <a:ext cx="3108544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فعالیت پژوهشی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D94512-BBA6-974C-6A4A-FB50E59206C8}"/>
              </a:ext>
            </a:extLst>
          </p:cNvPr>
          <p:cNvSpPr/>
          <p:nvPr/>
        </p:nvSpPr>
        <p:spPr>
          <a:xfrm>
            <a:off x="7488244" y="1305842"/>
            <a:ext cx="3892412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تالیف کتاب و کتابچه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pic>
        <p:nvPicPr>
          <p:cNvPr id="12" name="Picture 11" descr="A stack of books next to each other">
            <a:extLst>
              <a:ext uri="{FF2B5EF4-FFF2-40B4-BE49-F238E27FC236}">
                <a16:creationId xmlns:a16="http://schemas.microsoft.com/office/drawing/2014/main" id="{82F24579-1E37-08DA-7755-7DB6BC056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5"/>
          <a:stretch/>
        </p:blipFill>
        <p:spPr>
          <a:xfrm>
            <a:off x="9434450" y="2583494"/>
            <a:ext cx="2597892" cy="315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A close-up of a book&#10;&#10;Description automatically generated">
            <a:extLst>
              <a:ext uri="{FF2B5EF4-FFF2-40B4-BE49-F238E27FC236}">
                <a16:creationId xmlns:a16="http://schemas.microsoft.com/office/drawing/2014/main" id="{13144B30-C337-FD3F-BC59-D918422F4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6462" r="4664" b="4339"/>
          <a:stretch/>
        </p:blipFill>
        <p:spPr>
          <a:xfrm>
            <a:off x="7097650" y="2572848"/>
            <a:ext cx="2336800" cy="3261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02466A-613A-DFCC-7A8D-2EDE85CDB8B7}"/>
              </a:ext>
            </a:extLst>
          </p:cNvPr>
          <p:cNvSpPr/>
          <p:nvPr/>
        </p:nvSpPr>
        <p:spPr>
          <a:xfrm>
            <a:off x="459000" y="1301875"/>
            <a:ext cx="4055919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ترجمه کتاب و کتابچه</a:t>
            </a:r>
            <a:endParaRPr lang="fa-IR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Books">
                <a:extLst>
                  <a:ext uri="{FF2B5EF4-FFF2-40B4-BE49-F238E27FC236}">
                    <a16:creationId xmlns:a16="http://schemas.microsoft.com/office/drawing/2014/main" id="{CEDAFC66-9695-0C40-1E83-D9A47570FD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4435781"/>
                  </p:ext>
                </p:extLst>
              </p:nvPr>
            </p:nvGraphicFramePr>
            <p:xfrm>
              <a:off x="4514919" y="1097065"/>
              <a:ext cx="1327587" cy="145606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327587" cy="1456063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3128" ay="-112498" az="-9565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8915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Books">
                <a:extLst>
                  <a:ext uri="{FF2B5EF4-FFF2-40B4-BE49-F238E27FC236}">
                    <a16:creationId xmlns:a16="http://schemas.microsoft.com/office/drawing/2014/main" id="{CEDAFC66-9695-0C40-1E83-D9A47570FD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14919" y="1097065"/>
                <a:ext cx="1327587" cy="1456063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 descr="A close-up of a book&#10;&#10;Description automatically generated">
            <a:extLst>
              <a:ext uri="{FF2B5EF4-FFF2-40B4-BE49-F238E27FC236}">
                <a16:creationId xmlns:a16="http://schemas.microsoft.com/office/drawing/2014/main" id="{EF72BACE-59B2-CB73-FB66-9C4DB6B51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5" y="2583494"/>
            <a:ext cx="2932214" cy="3294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 descr="A book with a green cover&#10;&#10;Description automatically generated">
            <a:extLst>
              <a:ext uri="{FF2B5EF4-FFF2-40B4-BE49-F238E27FC236}">
                <a16:creationId xmlns:a16="http://schemas.microsoft.com/office/drawing/2014/main" id="{ED1E5893-D293-BCE0-8E69-E5A0A0200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9" t="14442" r="32898" b="14442"/>
          <a:stretch/>
        </p:blipFill>
        <p:spPr>
          <a:xfrm>
            <a:off x="159658" y="2572848"/>
            <a:ext cx="2131697" cy="331597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3C2FCD-A17D-BD9B-4A0A-77DB9CC00645}"/>
              </a:ext>
            </a:extLst>
          </p:cNvPr>
          <p:cNvCxnSpPr>
            <a:cxnSpLocks/>
          </p:cNvCxnSpPr>
          <p:nvPr/>
        </p:nvCxnSpPr>
        <p:spPr>
          <a:xfrm>
            <a:off x="6096000" y="1880558"/>
            <a:ext cx="0" cy="42614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7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57000">
              <a:srgbClr val="5FFFB7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E27B77-55F3-6151-7217-52AA8F982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759600-5428-5A4A-09C5-A50923F9B0A7}"/>
              </a:ext>
            </a:extLst>
          </p:cNvPr>
          <p:cNvSpPr/>
          <p:nvPr/>
        </p:nvSpPr>
        <p:spPr>
          <a:xfrm>
            <a:off x="9426416" y="2659559"/>
            <a:ext cx="28055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تولیدات رسانه ای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urface Studio">
                <a:extLst>
                  <a:ext uri="{FF2B5EF4-FFF2-40B4-BE49-F238E27FC236}">
                    <a16:creationId xmlns:a16="http://schemas.microsoft.com/office/drawing/2014/main" id="{5181BF74-739E-F630-09D1-A50F537DDC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0081290"/>
                  </p:ext>
                </p:extLst>
              </p:nvPr>
            </p:nvGraphicFramePr>
            <p:xfrm>
              <a:off x="140678" y="-770451"/>
              <a:ext cx="8229599" cy="756862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229599" cy="7568625"/>
                    </a:xfrm>
                    <a:prstGeom prst="rect">
                      <a:avLst/>
                    </a:prstGeom>
                  </am3d:spPr>
                  <am3d:camera>
                    <am3d:pos x="0" y="0" z="702397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60118" d="1000000"/>
                    <am3d:preTrans dx="5587223" dy="-15750189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5458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urface Studio">
                <a:extLst>
                  <a:ext uri="{FF2B5EF4-FFF2-40B4-BE49-F238E27FC236}">
                    <a16:creationId xmlns:a16="http://schemas.microsoft.com/office/drawing/2014/main" id="{5181BF74-739E-F630-09D1-A50F537DDC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678" y="-770451"/>
                <a:ext cx="8229599" cy="7568625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Tolidat">
            <a:hlinkClick r:id="" action="ppaction://media"/>
            <a:extLst>
              <a:ext uri="{FF2B5EF4-FFF2-40B4-BE49-F238E27FC236}">
                <a16:creationId xmlns:a16="http://schemas.microsoft.com/office/drawing/2014/main" id="{DF6A53CD-DB6C-BC7D-DDDB-89A90BE194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03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78" y="105708"/>
            <a:ext cx="9327991" cy="62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913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4674 0.16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1">
                <a:lumMod val="0"/>
                <a:lumOff val="100000"/>
              </a:schemeClr>
            </a:gs>
            <a:gs pos="100000">
              <a:srgbClr val="5FFFB7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8F4C06-6834-64CA-B3B9-EE516ACA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17C6-7CB7-0CAF-3066-1056DA211D8D}"/>
              </a:ext>
            </a:extLst>
          </p:cNvPr>
          <p:cNvSpPr/>
          <p:nvPr/>
        </p:nvSpPr>
        <p:spPr>
          <a:xfrm>
            <a:off x="0" y="3044280"/>
            <a:ext cx="22028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تبلیغ حضوری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47995-5FE3-8711-C628-45CEEB50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5"/>
          <a:stretch/>
        </p:blipFill>
        <p:spPr>
          <a:xfrm flipH="1">
            <a:off x="5874323" y="344284"/>
            <a:ext cx="6317677" cy="51349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4AFECA-3655-C9AE-9100-F820E6B60190}"/>
              </a:ext>
            </a:extLst>
          </p:cNvPr>
          <p:cNvSpPr/>
          <p:nvPr/>
        </p:nvSpPr>
        <p:spPr>
          <a:xfrm>
            <a:off x="5695402" y="1557968"/>
            <a:ext cx="24336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برگذاری دوره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9DB37-9EE5-9612-1EDD-538585A0AC9F}"/>
              </a:ext>
            </a:extLst>
          </p:cNvPr>
          <p:cNvSpPr/>
          <p:nvPr/>
        </p:nvSpPr>
        <p:spPr>
          <a:xfrm>
            <a:off x="6496601" y="752706"/>
            <a:ext cx="20922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تبلیغ موسمی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16BD96-1553-9B57-6E0D-829581F7D75B}"/>
              </a:ext>
            </a:extLst>
          </p:cNvPr>
          <p:cNvSpPr/>
          <p:nvPr/>
        </p:nvSpPr>
        <p:spPr>
          <a:xfrm>
            <a:off x="5227663" y="2363230"/>
            <a:ext cx="25378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برپایی نمایشگاه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270CEF-DB29-F9D3-D62E-27E43D6800EA}"/>
              </a:ext>
            </a:extLst>
          </p:cNvPr>
          <p:cNvSpPr/>
          <p:nvPr/>
        </p:nvSpPr>
        <p:spPr>
          <a:xfrm>
            <a:off x="3669867" y="3992224"/>
            <a:ext cx="35878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مناظره با فرق انحرافی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89048B-5D28-F5A2-1D52-48D8E0B5A14B}"/>
              </a:ext>
            </a:extLst>
          </p:cNvPr>
          <p:cNvSpPr/>
          <p:nvPr/>
        </p:nvSpPr>
        <p:spPr>
          <a:xfrm>
            <a:off x="8779761" y="-169747"/>
            <a:ext cx="19223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تنوع تبلیغی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CCC30A-86EA-5CF9-B85F-77B79BC0133D}"/>
              </a:ext>
            </a:extLst>
          </p:cNvPr>
          <p:cNvSpPr/>
          <p:nvPr/>
        </p:nvSpPr>
        <p:spPr>
          <a:xfrm>
            <a:off x="4165196" y="3168492"/>
            <a:ext cx="30925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تربیت نیرو متخصص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49C23C-5F15-EFB8-451E-B4D2BF11033C}"/>
              </a:ext>
            </a:extLst>
          </p:cNvPr>
          <p:cNvSpPr/>
          <p:nvPr/>
        </p:nvSpPr>
        <p:spPr>
          <a:xfrm>
            <a:off x="9033161" y="752706"/>
            <a:ext cx="4956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1.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317C6F-156D-6BBA-8082-537047B0585D}"/>
              </a:ext>
            </a:extLst>
          </p:cNvPr>
          <p:cNvSpPr/>
          <p:nvPr/>
        </p:nvSpPr>
        <p:spPr>
          <a:xfrm>
            <a:off x="8706378" y="1547034"/>
            <a:ext cx="5453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2.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FA5DF0-8D3E-7FD9-2F95-D0B22FA03A6B}"/>
              </a:ext>
            </a:extLst>
          </p:cNvPr>
          <p:cNvSpPr/>
          <p:nvPr/>
        </p:nvSpPr>
        <p:spPr>
          <a:xfrm>
            <a:off x="8235019" y="2350598"/>
            <a:ext cx="591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3.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D160EA-7A61-82B8-353B-FC5F46A97192}"/>
              </a:ext>
            </a:extLst>
          </p:cNvPr>
          <p:cNvSpPr/>
          <p:nvPr/>
        </p:nvSpPr>
        <p:spPr>
          <a:xfrm>
            <a:off x="7847092" y="3144925"/>
            <a:ext cx="591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4.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76435-1C5A-69DC-A374-607791E90ADB}"/>
              </a:ext>
            </a:extLst>
          </p:cNvPr>
          <p:cNvSpPr/>
          <p:nvPr/>
        </p:nvSpPr>
        <p:spPr>
          <a:xfrm>
            <a:off x="7549467" y="3948489"/>
            <a:ext cx="5661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5.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7909B5C-23EC-25DC-EF35-3FF68AF24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463212"/>
              </p:ext>
            </p:extLst>
          </p:nvPr>
        </p:nvGraphicFramePr>
        <p:xfrm>
          <a:off x="159868" y="3568927"/>
          <a:ext cx="7273040" cy="484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B63DF6C-CB64-7282-2536-AE7B222C5802}"/>
              </a:ext>
            </a:extLst>
          </p:cNvPr>
          <p:cNvSpPr/>
          <p:nvPr/>
        </p:nvSpPr>
        <p:spPr>
          <a:xfrm>
            <a:off x="8779761" y="5741780"/>
            <a:ext cx="1919116" cy="6848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گستره تبلیغی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4511C7B-F792-6C02-A3C7-1BAB0EA1F4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85949" y="135496"/>
            <a:ext cx="3698457" cy="2773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EA0381-5E5F-A702-FB35-C85B401925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8" y="97600"/>
            <a:ext cx="3730338" cy="2794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79F396-B531-7680-AB6F-FC9CA774CA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7" y="214973"/>
            <a:ext cx="3730339" cy="2654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4538A44-964A-6F8A-77F0-3206B710C2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/>
          <a:stretch/>
        </p:blipFill>
        <p:spPr>
          <a:xfrm>
            <a:off x="568260" y="191620"/>
            <a:ext cx="3853344" cy="2583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2449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A6B3FA-FC82-446C-B660-35DC50F4F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">
                                            <p:graphicEl>
                                              <a:dgm id="{28A6B3FA-FC82-446C-B660-35DC50F4F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03F392-A5C1-4DCB-8A8A-6DA311E1C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">
                                            <p:graphicEl>
                                              <a:dgm id="{A603F392-A5C1-4DCB-8A8A-6DA311E1C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93F469-D0B9-4753-BAB6-0ECFBF829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">
                                            <p:graphicEl>
                                              <a:dgm id="{4093F469-D0B9-4753-BAB6-0ECFBF8298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208BE1-5577-4EDC-B357-0273F29AB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">
                                            <p:graphicEl>
                                              <a:dgm id="{57208BE1-5577-4EDC-B357-0273F29AB3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F70996-E96D-4C6E-B19B-2C2DFFF2F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">
                                            <p:graphicEl>
                                              <a:dgm id="{E3F70996-E96D-4C6E-B19B-2C2DFFF2FC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A48D0D-DEC4-451A-AF18-E4EA4929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CCA48D0D-DEC4-451A-AF18-E4EA4929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191B2C-9FB6-4D03-8BA1-D85660879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">
                                            <p:graphicEl>
                                              <a:dgm id="{F2191B2C-9FB6-4D03-8BA1-D856608790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1D24B5-1102-48A4-833C-8006E50A3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4">
                                            <p:graphicEl>
                                              <a:dgm id="{8A1D24B5-1102-48A4-833C-8006E50A3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BF81D-00D0-4390-8096-18344DDDF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>
                                            <p:graphicEl>
                                              <a:dgm id="{B7ABF81D-00D0-4390-8096-18344DDDF2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1725FF-F59B-4A9F-ABEC-C6A98224B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4">
                                            <p:graphicEl>
                                              <a:dgm id="{1E1725FF-F59B-4A9F-ABEC-C6A98224B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44937B-EA68-4DED-A1CF-913DF8F55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4">
                                            <p:graphicEl>
                                              <a:dgm id="{B844937B-EA68-4DED-A1CF-913DF8F550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Graphic spid="4" grpId="0">
        <p:bldSub>
          <a:bldDgm bld="one"/>
        </p:bldSub>
      </p:bldGraphic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1">
                <a:lumMod val="0"/>
                <a:lumOff val="100000"/>
              </a:schemeClr>
            </a:gs>
            <a:gs pos="100000">
              <a:srgbClr val="5FFFB7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E60FA-D3FB-F80F-063E-C2D3DB08D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EDAFAE-00E9-4CA7-78E0-C9ABA1A1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3647" y="1676400"/>
            <a:ext cx="4215066" cy="1759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D0D311-16FC-D292-2EF2-219B7FAE64C5}"/>
              </a:ext>
            </a:extLst>
          </p:cNvPr>
          <p:cNvSpPr/>
          <p:nvPr/>
        </p:nvSpPr>
        <p:spPr>
          <a:xfrm>
            <a:off x="9643759" y="3044278"/>
            <a:ext cx="23278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فعالیت مجازی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2D3476-FF22-6E4E-AD3E-232AEF98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411" y="112655"/>
            <a:ext cx="5169993" cy="1802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91DC54-9161-C25E-B1ED-461D45365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351" y="3203330"/>
            <a:ext cx="5314950" cy="18529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DD5EB4B-8F57-B9AB-FC44-B5F4974B0CAE}"/>
              </a:ext>
            </a:extLst>
          </p:cNvPr>
          <p:cNvSpPr/>
          <p:nvPr/>
        </p:nvSpPr>
        <p:spPr>
          <a:xfrm>
            <a:off x="573627" y="485623"/>
            <a:ext cx="835519" cy="854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-1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F7F3DA-2DFC-E37B-0F96-622B0BB2944A}"/>
              </a:ext>
            </a:extLst>
          </p:cNvPr>
          <p:cNvSpPr/>
          <p:nvPr/>
        </p:nvSpPr>
        <p:spPr>
          <a:xfrm>
            <a:off x="928565" y="2015324"/>
            <a:ext cx="900187" cy="854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-2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C69849-B765-6A6C-A61A-5FE82DCE5651}"/>
              </a:ext>
            </a:extLst>
          </p:cNvPr>
          <p:cNvSpPr/>
          <p:nvPr/>
        </p:nvSpPr>
        <p:spPr>
          <a:xfrm>
            <a:off x="442343" y="3640675"/>
            <a:ext cx="961161" cy="854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-3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7B0EBE-15D2-6F8F-A5C8-55CC100EABDB}"/>
              </a:ext>
            </a:extLst>
          </p:cNvPr>
          <p:cNvSpPr/>
          <p:nvPr/>
        </p:nvSpPr>
        <p:spPr>
          <a:xfrm>
            <a:off x="2671265" y="574341"/>
            <a:ext cx="23746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سایت مقالات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2B968D-4FAB-F126-7A92-577E35969551}"/>
              </a:ext>
            </a:extLst>
          </p:cNvPr>
          <p:cNvSpPr/>
          <p:nvPr/>
        </p:nvSpPr>
        <p:spPr>
          <a:xfrm>
            <a:off x="3048190" y="2138086"/>
            <a:ext cx="16207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کتابخانه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A867C4-6F3E-BA08-E597-9441DC7D1899}"/>
              </a:ext>
            </a:extLst>
          </p:cNvPr>
          <p:cNvSpPr/>
          <p:nvPr/>
        </p:nvSpPr>
        <p:spPr>
          <a:xfrm>
            <a:off x="2437533" y="3659396"/>
            <a:ext cx="28420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آموزش مجازی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5E520D-8579-90BA-6D10-33D786240E4F}"/>
              </a:ext>
            </a:extLst>
          </p:cNvPr>
          <p:cNvSpPr/>
          <p:nvPr/>
        </p:nvSpPr>
        <p:spPr>
          <a:xfrm>
            <a:off x="8322563" y="2035211"/>
            <a:ext cx="13211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سایت‌ها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8DE1EF0F-FF86-35C8-BBAD-5F5C5332F0DF}"/>
              </a:ext>
            </a:extLst>
          </p:cNvPr>
          <p:cNvSpPr/>
          <p:nvPr/>
        </p:nvSpPr>
        <p:spPr>
          <a:xfrm>
            <a:off x="7535162" y="240509"/>
            <a:ext cx="787401" cy="4631771"/>
          </a:xfrm>
          <a:prstGeom prst="rightBrace">
            <a:avLst>
              <a:gd name="adj1" fmla="val 147059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CFAAEE-74A1-4238-9E2D-CF85C790D51A}"/>
              </a:ext>
            </a:extLst>
          </p:cNvPr>
          <p:cNvSpPr/>
          <p:nvPr/>
        </p:nvSpPr>
        <p:spPr>
          <a:xfrm>
            <a:off x="8159057" y="5109386"/>
            <a:ext cx="164820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شبکه های</a:t>
            </a:r>
          </a:p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اجتماعی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90A728D9-1E23-7CCA-1178-4C58A3F6F6E9}"/>
              </a:ext>
            </a:extLst>
          </p:cNvPr>
          <p:cNvSpPr/>
          <p:nvPr/>
        </p:nvSpPr>
        <p:spPr>
          <a:xfrm>
            <a:off x="7539224" y="5359002"/>
            <a:ext cx="305714" cy="1356914"/>
          </a:xfrm>
          <a:prstGeom prst="rightBrace">
            <a:avLst>
              <a:gd name="adj1" fmla="val 147059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pic>
        <p:nvPicPr>
          <p:cNvPr id="29" name="Picture 28" descr="A green and white logo&#10;&#10;Description automatically generated">
            <a:extLst>
              <a:ext uri="{FF2B5EF4-FFF2-40B4-BE49-F238E27FC236}">
                <a16:creationId xmlns:a16="http://schemas.microsoft.com/office/drawing/2014/main" id="{497B6529-4BAF-7A52-3A9C-82BA840F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9" y="5260577"/>
            <a:ext cx="714375" cy="714375"/>
          </a:xfrm>
          <a:prstGeom prst="rect">
            <a:avLst/>
          </a:prstGeom>
        </p:spPr>
      </p:pic>
      <p:pic>
        <p:nvPicPr>
          <p:cNvPr id="31" name="Picture 30" descr="A white paper airplane in a blue square&#10;&#10;Description automatically generated">
            <a:extLst>
              <a:ext uri="{FF2B5EF4-FFF2-40B4-BE49-F238E27FC236}">
                <a16:creationId xmlns:a16="http://schemas.microsoft.com/office/drawing/2014/main" id="{E12D98D0-759D-6CDE-5AB8-2854E81DF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8" y="5260577"/>
            <a:ext cx="714375" cy="714375"/>
          </a:xfrm>
          <a:prstGeom prst="rect">
            <a:avLst/>
          </a:prstGeom>
        </p:spPr>
      </p:pic>
      <p:pic>
        <p:nvPicPr>
          <p:cNvPr id="33" name="Picture 32" descr="A logo of a camera&#10;&#10;Description automatically generated">
            <a:extLst>
              <a:ext uri="{FF2B5EF4-FFF2-40B4-BE49-F238E27FC236}">
                <a16:creationId xmlns:a16="http://schemas.microsoft.com/office/drawing/2014/main" id="{AA26C795-9C4A-9F14-4DA5-8AFB2D45E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37" y="5260577"/>
            <a:ext cx="714375" cy="714375"/>
          </a:xfrm>
          <a:prstGeom prst="rect">
            <a:avLst/>
          </a:prstGeom>
        </p:spPr>
      </p:pic>
      <p:pic>
        <p:nvPicPr>
          <p:cNvPr id="35" name="Picture 34" descr="A white and blue logo&#10;&#10;Description automatically generated">
            <a:extLst>
              <a:ext uri="{FF2B5EF4-FFF2-40B4-BE49-F238E27FC236}">
                <a16:creationId xmlns:a16="http://schemas.microsoft.com/office/drawing/2014/main" id="{36ECD673-230A-C19C-72F8-3DD0593B71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96" y="5260577"/>
            <a:ext cx="714375" cy="714375"/>
          </a:xfrm>
          <a:prstGeom prst="rect">
            <a:avLst/>
          </a:prstGeom>
        </p:spPr>
      </p:pic>
      <p:pic>
        <p:nvPicPr>
          <p:cNvPr id="37" name="Picture 36" descr="A pink and white logo&#10;&#10;Description automatically generated">
            <a:extLst>
              <a:ext uri="{FF2B5EF4-FFF2-40B4-BE49-F238E27FC236}">
                <a16:creationId xmlns:a16="http://schemas.microsoft.com/office/drawing/2014/main" id="{1F6840F1-629A-5B6D-D6E0-C08389D3D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55" y="5260577"/>
            <a:ext cx="714375" cy="714375"/>
          </a:xfrm>
          <a:prstGeom prst="rect">
            <a:avLst/>
          </a:prstGeom>
        </p:spPr>
      </p:pic>
      <p:pic>
        <p:nvPicPr>
          <p:cNvPr id="39" name="Picture 38" descr="A red and white play button&#10;&#10;Description automatically generated">
            <a:extLst>
              <a:ext uri="{FF2B5EF4-FFF2-40B4-BE49-F238E27FC236}">
                <a16:creationId xmlns:a16="http://schemas.microsoft.com/office/drawing/2014/main" id="{9BB5B446-0C8B-4563-361F-449DF777C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14" y="5260577"/>
            <a:ext cx="714375" cy="714375"/>
          </a:xfrm>
          <a:prstGeom prst="rect">
            <a:avLst/>
          </a:prstGeom>
        </p:spPr>
      </p:pic>
      <p:pic>
        <p:nvPicPr>
          <p:cNvPr id="41" name="Picture 40" descr="A white letter e on an orange square&#10;&#10;Description automatically generated">
            <a:extLst>
              <a:ext uri="{FF2B5EF4-FFF2-40B4-BE49-F238E27FC236}">
                <a16:creationId xmlns:a16="http://schemas.microsoft.com/office/drawing/2014/main" id="{699A3D83-185C-97EA-2343-E946B9E993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73" y="5260577"/>
            <a:ext cx="714375" cy="714375"/>
          </a:xfrm>
          <a:prstGeom prst="rect">
            <a:avLst/>
          </a:prstGeom>
        </p:spPr>
      </p:pic>
      <p:pic>
        <p:nvPicPr>
          <p:cNvPr id="43" name="Picture 42" descr="A colorful hexagon on a purple background&#10;&#10;Description automatically generated">
            <a:extLst>
              <a:ext uri="{FF2B5EF4-FFF2-40B4-BE49-F238E27FC236}">
                <a16:creationId xmlns:a16="http://schemas.microsoft.com/office/drawing/2014/main" id="{7C8E6265-3E2C-A0FA-9CD5-6EF40905A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29" y="5260577"/>
            <a:ext cx="714375" cy="71437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1CC2084-1C36-A5CC-2B2F-A1122EA1FEF3}"/>
              </a:ext>
            </a:extLst>
          </p:cNvPr>
          <p:cNvSpPr txBox="1"/>
          <p:nvPr/>
        </p:nvSpPr>
        <p:spPr>
          <a:xfrm>
            <a:off x="2001748" y="6037459"/>
            <a:ext cx="3713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4000" dirty="0">
                <a:latin typeface="Bahnschrift SemiBold SemiConden" panose="020B0502040204020203" pitchFamily="34" charset="0"/>
              </a:rPr>
              <a:t>daralhidaye.ir</a:t>
            </a:r>
          </a:p>
        </p:txBody>
      </p:sp>
    </p:spTree>
    <p:extLst>
      <p:ext uri="{BB962C8B-B14F-4D97-AF65-F5344CB8AC3E}">
        <p14:creationId xmlns:p14="http://schemas.microsoft.com/office/powerpoint/2010/main" val="174739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1">
                <a:lumMod val="0"/>
                <a:lumOff val="100000"/>
              </a:schemeClr>
            </a:gs>
            <a:gs pos="0">
              <a:srgbClr val="5FFFB7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EDF5CB-BA45-AABB-2490-10950D322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EC2AE0-15C0-6D15-8DBD-BCAC82D289D6}"/>
              </a:ext>
            </a:extLst>
          </p:cNvPr>
          <p:cNvSpPr/>
          <p:nvPr/>
        </p:nvSpPr>
        <p:spPr>
          <a:xfrm>
            <a:off x="3525424" y="88900"/>
            <a:ext cx="5141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اهداف طرح ارتقاء معرفت مهدوی</a:t>
            </a:r>
            <a:endParaRPr lang="fa-I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2 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2132B-0ADB-C45A-F53B-7F47E10F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965981"/>
            <a:ext cx="5245100" cy="48031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F6EE78-0EEB-F1FC-73F6-F248B2FE2DFA}"/>
              </a:ext>
            </a:extLst>
          </p:cNvPr>
          <p:cNvSpPr/>
          <p:nvPr/>
        </p:nvSpPr>
        <p:spPr>
          <a:xfrm>
            <a:off x="7749681" y="2276323"/>
            <a:ext cx="835519" cy="6848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-1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0A362-AD7C-226D-F94A-DA4CAD48DBD9}"/>
              </a:ext>
            </a:extLst>
          </p:cNvPr>
          <p:cNvSpPr/>
          <p:nvPr/>
        </p:nvSpPr>
        <p:spPr>
          <a:xfrm>
            <a:off x="7749681" y="3038323"/>
            <a:ext cx="835519" cy="6848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-2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D47CF-9B4E-99ED-319F-9C69943F4F6B}"/>
              </a:ext>
            </a:extLst>
          </p:cNvPr>
          <p:cNvSpPr/>
          <p:nvPr/>
        </p:nvSpPr>
        <p:spPr>
          <a:xfrm>
            <a:off x="7749681" y="3851123"/>
            <a:ext cx="835519" cy="6848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-3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BFAF8-7032-D6E2-B1FB-5E147EC82E3A}"/>
              </a:ext>
            </a:extLst>
          </p:cNvPr>
          <p:cNvSpPr/>
          <p:nvPr/>
        </p:nvSpPr>
        <p:spPr>
          <a:xfrm>
            <a:off x="7749681" y="4575023"/>
            <a:ext cx="835519" cy="6848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-4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A75A7-ECF0-0194-6132-ABBC58FC83EE}"/>
              </a:ext>
            </a:extLst>
          </p:cNvPr>
          <p:cNvSpPr/>
          <p:nvPr/>
        </p:nvSpPr>
        <p:spPr>
          <a:xfrm>
            <a:off x="9160190" y="2361750"/>
            <a:ext cx="2839240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Titr" panose="00000700000000000000" pitchFamily="2" charset="-78"/>
              </a:rPr>
              <a:t>ساخت نرم افزار مهدویت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A1D5D-8DA8-5C61-A18D-25ED29DE085A}"/>
              </a:ext>
            </a:extLst>
          </p:cNvPr>
          <p:cNvSpPr/>
          <p:nvPr/>
        </p:nvSpPr>
        <p:spPr>
          <a:xfrm>
            <a:off x="8687305" y="3080642"/>
            <a:ext cx="3312125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Titr" panose="00000700000000000000" pitchFamily="2" charset="-78"/>
              </a:rPr>
              <a:t>راه اندازی تلویزیون اینترنتی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BE4D30-38B8-5783-1243-104950D4A26A}"/>
              </a:ext>
            </a:extLst>
          </p:cNvPr>
          <p:cNvSpPr/>
          <p:nvPr/>
        </p:nvSpPr>
        <p:spPr>
          <a:xfrm>
            <a:off x="8470900" y="3851123"/>
            <a:ext cx="3528530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Titr" panose="00000700000000000000" pitchFamily="2" charset="-78"/>
              </a:rPr>
              <a:t>تولید محتوا ویژه دانش آموزان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FF51B7-87FE-27A1-5715-6358FA486F9C}"/>
              </a:ext>
            </a:extLst>
          </p:cNvPr>
          <p:cNvSpPr/>
          <p:nvPr/>
        </p:nvSpPr>
        <p:spPr>
          <a:xfrm>
            <a:off x="9078438" y="4623588"/>
            <a:ext cx="292099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Titr" panose="00000700000000000000" pitchFamily="2" charset="-78"/>
              </a:rPr>
              <a:t>استفاده از ظرفیت عمومی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FC06CC-0032-4FFA-BABF-507380461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0" y="3127958"/>
            <a:ext cx="2539992" cy="179149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ED2278-5785-F81A-E179-EAF68E6D7472}"/>
              </a:ext>
            </a:extLst>
          </p:cNvPr>
          <p:cNvSpPr/>
          <p:nvPr/>
        </p:nvSpPr>
        <p:spPr>
          <a:xfrm>
            <a:off x="4388655" y="1112079"/>
            <a:ext cx="2919390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Titr" panose="00000700000000000000" pitchFamily="2" charset="-78"/>
              </a:rPr>
              <a:t>تقویت فعالیت های گذشته</a:t>
            </a:r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FDD071D3-1374-C7F1-F432-788FBB6B77A3}"/>
              </a:ext>
            </a:extLst>
          </p:cNvPr>
          <p:cNvSpPr/>
          <p:nvPr/>
        </p:nvSpPr>
        <p:spPr>
          <a:xfrm>
            <a:off x="5678240" y="1943990"/>
            <a:ext cx="835519" cy="835519"/>
          </a:xfrm>
          <a:prstGeom prst="plus">
            <a:avLst>
              <a:gd name="adj" fmla="val 3868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1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2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312</Words>
  <Application>Microsoft Office PowerPoint</Application>
  <PresentationFormat>Widescreen</PresentationFormat>
  <Paragraphs>89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 Display</vt:lpstr>
      <vt:lpstr>B Kamran</vt:lpstr>
      <vt:lpstr>Bahnschrift SemiBold SemiConden</vt:lpstr>
      <vt:lpstr>Aptos</vt:lpstr>
      <vt:lpstr>2  Titr</vt:lpstr>
      <vt:lpstr>Aldhabi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ozari crypto</dc:creator>
  <cp:lastModifiedBy>ozari crypto</cp:lastModifiedBy>
  <cp:revision>27</cp:revision>
  <dcterms:created xsi:type="dcterms:W3CDTF">2025-02-04T16:25:04Z</dcterms:created>
  <dcterms:modified xsi:type="dcterms:W3CDTF">2025-02-05T21:45:19Z</dcterms:modified>
</cp:coreProperties>
</file>