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A8B50-ACDF-4797-9E7F-1BEBFB2E9CF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34F7E5-28A6-4F67-B7D0-4D2C2E269EA8}">
      <dgm:prSet custT="1"/>
      <dgm:spPr/>
      <dgm:t>
        <a:bodyPr/>
        <a:lstStyle/>
        <a:p>
          <a:r>
            <a:rPr lang="fa-IR" sz="1600">
              <a:cs typeface="B Titr" panose="00000700000000000000" pitchFamily="2" charset="-78"/>
            </a:rPr>
            <a:t>مسول موسسه</a:t>
          </a:r>
          <a:endParaRPr lang="en-US" sz="1600">
            <a:cs typeface="B Titr" panose="00000700000000000000" pitchFamily="2" charset="-78"/>
          </a:endParaRPr>
        </a:p>
      </dgm:t>
    </dgm:pt>
    <dgm:pt modelId="{506638FB-89BE-4FC9-92CE-466A092791EB}" type="parTrans" cxnId="{C089C2C7-CE8A-48F6-B347-3AE08138FE18}">
      <dgm:prSet/>
      <dgm:spPr/>
      <dgm:t>
        <a:bodyPr/>
        <a:lstStyle/>
        <a:p>
          <a:endParaRPr lang="en-US"/>
        </a:p>
      </dgm:t>
    </dgm:pt>
    <dgm:pt modelId="{6FA38B0A-6BED-4431-A608-46C0C6F76EAB}" type="sibTrans" cxnId="{C089C2C7-CE8A-48F6-B347-3AE08138FE18}">
      <dgm:prSet/>
      <dgm:spPr/>
      <dgm:t>
        <a:bodyPr/>
        <a:lstStyle/>
        <a:p>
          <a:endParaRPr lang="en-US"/>
        </a:p>
      </dgm:t>
    </dgm:pt>
    <dgm:pt modelId="{87824E0A-CE3E-4D69-ACC3-B50A995538CE}">
      <dgm:prSet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معاونت مالی</a:t>
          </a:r>
          <a:endParaRPr lang="en-US" dirty="0">
            <a:cs typeface="B Titr" panose="00000700000000000000" pitchFamily="2" charset="-78"/>
          </a:endParaRPr>
        </a:p>
      </dgm:t>
    </dgm:pt>
    <dgm:pt modelId="{B1537AFD-4CFB-4859-84E0-2E9907093E1D}" type="parTrans" cxnId="{CA5FBD00-E3BF-40A9-85E0-904326448AE9}">
      <dgm:prSet/>
      <dgm:spPr/>
      <dgm:t>
        <a:bodyPr/>
        <a:lstStyle/>
        <a:p>
          <a:endParaRPr lang="en-US"/>
        </a:p>
      </dgm:t>
    </dgm:pt>
    <dgm:pt modelId="{8152FD81-439F-4169-9986-94BCEC49A9E8}" type="sibTrans" cxnId="{CA5FBD00-E3BF-40A9-85E0-904326448AE9}">
      <dgm:prSet/>
      <dgm:spPr/>
      <dgm:t>
        <a:bodyPr/>
        <a:lstStyle/>
        <a:p>
          <a:endParaRPr lang="en-US"/>
        </a:p>
      </dgm:t>
    </dgm:pt>
    <dgm:pt modelId="{B5B806FC-FEDF-4A17-8DA9-BEE26B97149E}">
      <dgm:prSet custT="1"/>
      <dgm:spPr/>
      <dgm:t>
        <a:bodyPr/>
        <a:lstStyle/>
        <a:p>
          <a:r>
            <a:rPr lang="fa-IR" sz="1100">
              <a:cs typeface="B Titr" panose="00000700000000000000" pitchFamily="2" charset="-78"/>
            </a:rPr>
            <a:t>معاونت رسانه</a:t>
          </a:r>
          <a:endParaRPr lang="en-US" sz="1100">
            <a:cs typeface="B Titr" panose="00000700000000000000" pitchFamily="2" charset="-78"/>
          </a:endParaRPr>
        </a:p>
      </dgm:t>
    </dgm:pt>
    <dgm:pt modelId="{9822F76B-924A-4498-90DA-C244173132BB}" type="parTrans" cxnId="{29419847-F6F8-4BCF-B3D5-895656F232F3}">
      <dgm:prSet/>
      <dgm:spPr/>
      <dgm:t>
        <a:bodyPr/>
        <a:lstStyle/>
        <a:p>
          <a:endParaRPr lang="en-US"/>
        </a:p>
      </dgm:t>
    </dgm:pt>
    <dgm:pt modelId="{C30034B4-78DD-4770-9BA4-CE25E011067A}" type="sibTrans" cxnId="{29419847-F6F8-4BCF-B3D5-895656F232F3}">
      <dgm:prSet/>
      <dgm:spPr/>
      <dgm:t>
        <a:bodyPr/>
        <a:lstStyle/>
        <a:p>
          <a:endParaRPr lang="en-US"/>
        </a:p>
      </dgm:t>
    </dgm:pt>
    <dgm:pt modelId="{AACCA522-CC7A-44D9-9640-F6EDD4C24DBD}">
      <dgm:prSet custT="1"/>
      <dgm:spPr/>
      <dgm:t>
        <a:bodyPr/>
        <a:lstStyle/>
        <a:p>
          <a:r>
            <a:rPr lang="fa-IR" sz="1100">
              <a:cs typeface="B Titr" panose="00000700000000000000" pitchFamily="2" charset="-78"/>
            </a:rPr>
            <a:t>دبیرخانه</a:t>
          </a:r>
          <a:endParaRPr lang="en-US" sz="1400">
            <a:cs typeface="B Titr" panose="00000700000000000000" pitchFamily="2" charset="-78"/>
          </a:endParaRPr>
        </a:p>
      </dgm:t>
    </dgm:pt>
    <dgm:pt modelId="{3D5FC854-A319-434D-BB98-555BEC6655A5}" type="parTrans" cxnId="{F332AE2D-403A-4684-B957-6A3F57D45D5F}">
      <dgm:prSet/>
      <dgm:spPr/>
      <dgm:t>
        <a:bodyPr/>
        <a:lstStyle/>
        <a:p>
          <a:endParaRPr lang="en-US"/>
        </a:p>
      </dgm:t>
    </dgm:pt>
    <dgm:pt modelId="{2E287078-75A9-4163-BEB2-72B3B2C8DF60}" type="sibTrans" cxnId="{F332AE2D-403A-4684-B957-6A3F57D45D5F}">
      <dgm:prSet/>
      <dgm:spPr/>
      <dgm:t>
        <a:bodyPr/>
        <a:lstStyle/>
        <a:p>
          <a:endParaRPr lang="en-US"/>
        </a:p>
      </dgm:t>
    </dgm:pt>
    <dgm:pt modelId="{D17AF7A9-D8C5-4320-8BD3-131E678B4C99}">
      <dgm:prSet custT="1"/>
      <dgm:spPr/>
      <dgm:t>
        <a:bodyPr/>
        <a:lstStyle/>
        <a:p>
          <a:r>
            <a:rPr lang="fa-IR" sz="1400">
              <a:cs typeface="B Titr" panose="00000700000000000000" pitchFamily="2" charset="-78"/>
            </a:rPr>
            <a:t>جانشین</a:t>
          </a:r>
          <a:endParaRPr lang="en-US" sz="2000">
            <a:cs typeface="B Titr" panose="00000700000000000000" pitchFamily="2" charset="-78"/>
          </a:endParaRPr>
        </a:p>
      </dgm:t>
    </dgm:pt>
    <dgm:pt modelId="{6D9DF66E-AB3B-42A5-9E83-9FEB6C75EBFD}" type="parTrans" cxnId="{FCDB6A32-2552-48F9-9C8E-E071E75BF228}">
      <dgm:prSet/>
      <dgm:spPr/>
      <dgm:t>
        <a:bodyPr/>
        <a:lstStyle/>
        <a:p>
          <a:endParaRPr lang="en-US"/>
        </a:p>
      </dgm:t>
    </dgm:pt>
    <dgm:pt modelId="{CF9A2341-DEDD-4164-8F03-4580BB26D6D0}" type="sibTrans" cxnId="{FCDB6A32-2552-48F9-9C8E-E071E75BF228}">
      <dgm:prSet/>
      <dgm:spPr/>
      <dgm:t>
        <a:bodyPr/>
        <a:lstStyle/>
        <a:p>
          <a:endParaRPr lang="en-US"/>
        </a:p>
      </dgm:t>
    </dgm:pt>
    <dgm:pt modelId="{2FD631B8-CC43-4815-B597-9A4ECA31EFA7}">
      <dgm:prSet custT="1"/>
      <dgm:spPr/>
      <dgm:t>
        <a:bodyPr/>
        <a:lstStyle/>
        <a:p>
          <a:r>
            <a:rPr lang="fa-IR" sz="1100">
              <a:cs typeface="B Titr" panose="00000700000000000000" pitchFamily="2" charset="-78"/>
            </a:rPr>
            <a:t>معاونت علمی</a:t>
          </a:r>
          <a:endParaRPr lang="en-US" sz="1100">
            <a:cs typeface="B Titr" panose="00000700000000000000" pitchFamily="2" charset="-78"/>
          </a:endParaRPr>
        </a:p>
      </dgm:t>
    </dgm:pt>
    <dgm:pt modelId="{6D0201FF-49F0-4001-A4E0-0919CBB092A5}" type="parTrans" cxnId="{80848A82-3DCD-43DE-B04C-EF92E1094F64}">
      <dgm:prSet/>
      <dgm:spPr/>
      <dgm:t>
        <a:bodyPr/>
        <a:lstStyle/>
        <a:p>
          <a:endParaRPr lang="en-US"/>
        </a:p>
      </dgm:t>
    </dgm:pt>
    <dgm:pt modelId="{BC3E2A52-D866-4477-A36A-F8EE380C7EA9}" type="sibTrans" cxnId="{80848A82-3DCD-43DE-B04C-EF92E1094F64}">
      <dgm:prSet/>
      <dgm:spPr/>
      <dgm:t>
        <a:bodyPr/>
        <a:lstStyle/>
        <a:p>
          <a:endParaRPr lang="en-US"/>
        </a:p>
      </dgm:t>
    </dgm:pt>
    <dgm:pt modelId="{15355442-2C04-4DC0-BB63-482A2BD86C91}">
      <dgm:prSet custT="1"/>
      <dgm:spPr/>
      <dgm:t>
        <a:bodyPr/>
        <a:lstStyle/>
        <a:p>
          <a:r>
            <a:rPr lang="fa-IR" sz="1100">
              <a:cs typeface="B Titr" panose="00000700000000000000" pitchFamily="2" charset="-78"/>
            </a:rPr>
            <a:t>معاونت مدرسه</a:t>
          </a:r>
          <a:endParaRPr lang="en-US" sz="1100">
            <a:cs typeface="B Titr" panose="00000700000000000000" pitchFamily="2" charset="-78"/>
          </a:endParaRPr>
        </a:p>
      </dgm:t>
    </dgm:pt>
    <dgm:pt modelId="{A614FFC6-13C7-4A25-95C6-F30235D05F6C}" type="parTrans" cxnId="{2A2F0C2B-9097-44CC-A6EB-233473CC1616}">
      <dgm:prSet/>
      <dgm:spPr/>
      <dgm:t>
        <a:bodyPr/>
        <a:lstStyle/>
        <a:p>
          <a:endParaRPr lang="en-US"/>
        </a:p>
      </dgm:t>
    </dgm:pt>
    <dgm:pt modelId="{B6264A10-4D09-4B6F-A989-6EEEF24CA2ED}" type="sibTrans" cxnId="{2A2F0C2B-9097-44CC-A6EB-233473CC1616}">
      <dgm:prSet/>
      <dgm:spPr/>
      <dgm:t>
        <a:bodyPr/>
        <a:lstStyle/>
        <a:p>
          <a:endParaRPr lang="en-US"/>
        </a:p>
      </dgm:t>
    </dgm:pt>
    <dgm:pt modelId="{496A88A0-5C4A-42FC-95F6-FA9C9F6756ED}">
      <dgm:prSet custT="1"/>
      <dgm:spPr/>
      <dgm:t>
        <a:bodyPr/>
        <a:lstStyle/>
        <a:p>
          <a:r>
            <a:rPr lang="fa-IR" sz="1050">
              <a:cs typeface="B Titr" panose="00000700000000000000" pitchFamily="2" charset="-78"/>
            </a:rPr>
            <a:t>معاونت خانوده</a:t>
          </a:r>
          <a:endParaRPr lang="en-US" sz="1050">
            <a:cs typeface="B Titr" panose="00000700000000000000" pitchFamily="2" charset="-78"/>
          </a:endParaRPr>
        </a:p>
      </dgm:t>
    </dgm:pt>
    <dgm:pt modelId="{60EA3A46-77DF-4FBC-9F82-FF8929ED760D}" type="parTrans" cxnId="{394DE2F2-AC90-496D-AD45-34AC8BF970A0}">
      <dgm:prSet/>
      <dgm:spPr/>
      <dgm:t>
        <a:bodyPr/>
        <a:lstStyle/>
        <a:p>
          <a:endParaRPr lang="en-US"/>
        </a:p>
      </dgm:t>
    </dgm:pt>
    <dgm:pt modelId="{8A9B60B4-A3E4-4AF7-8895-9303DA57593E}" type="sibTrans" cxnId="{394DE2F2-AC90-496D-AD45-34AC8BF970A0}">
      <dgm:prSet/>
      <dgm:spPr/>
      <dgm:t>
        <a:bodyPr/>
        <a:lstStyle/>
        <a:p>
          <a:endParaRPr lang="en-US"/>
        </a:p>
      </dgm:t>
    </dgm:pt>
    <dgm:pt modelId="{B60C50C5-47AF-473B-A0CB-8892DF90107E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پژوهشگر</a:t>
          </a:r>
          <a:endParaRPr lang="en-US">
            <a:cs typeface="B Titr" panose="00000700000000000000" pitchFamily="2" charset="-78"/>
          </a:endParaRPr>
        </a:p>
      </dgm:t>
    </dgm:pt>
    <dgm:pt modelId="{D82477C7-BC44-48D3-82EE-8E22095A9B27}" type="parTrans" cxnId="{6FAD34BC-6263-4959-A64B-92141ABDE3EF}">
      <dgm:prSet/>
      <dgm:spPr/>
      <dgm:t>
        <a:bodyPr/>
        <a:lstStyle/>
        <a:p>
          <a:endParaRPr lang="en-US"/>
        </a:p>
      </dgm:t>
    </dgm:pt>
    <dgm:pt modelId="{4FEF5F52-6670-413A-ADA3-C1565280C8E3}" type="sibTrans" cxnId="{6FAD34BC-6263-4959-A64B-92141ABDE3EF}">
      <dgm:prSet/>
      <dgm:spPr/>
      <dgm:t>
        <a:bodyPr/>
        <a:lstStyle/>
        <a:p>
          <a:endParaRPr lang="en-US"/>
        </a:p>
      </dgm:t>
    </dgm:pt>
    <dgm:pt modelId="{76747EE5-15BB-475D-9937-EA721FBCF86C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تدوین رایانه</a:t>
          </a:r>
          <a:endParaRPr lang="en-US">
            <a:cs typeface="B Titr" panose="00000700000000000000" pitchFamily="2" charset="-78"/>
          </a:endParaRPr>
        </a:p>
      </dgm:t>
    </dgm:pt>
    <dgm:pt modelId="{ED4E312C-349B-42F6-9067-8756E50C848F}" type="parTrans" cxnId="{8333D7B7-B391-4E7D-97A0-76B163630EED}">
      <dgm:prSet/>
      <dgm:spPr/>
      <dgm:t>
        <a:bodyPr/>
        <a:lstStyle/>
        <a:p>
          <a:endParaRPr lang="en-US"/>
        </a:p>
      </dgm:t>
    </dgm:pt>
    <dgm:pt modelId="{35D6387E-60A9-453C-98B5-22F3A5D05F92}" type="sibTrans" cxnId="{8333D7B7-B391-4E7D-97A0-76B163630EED}">
      <dgm:prSet/>
      <dgm:spPr/>
      <dgm:t>
        <a:bodyPr/>
        <a:lstStyle/>
        <a:p>
          <a:endParaRPr lang="en-US"/>
        </a:p>
      </dgm:t>
    </dgm:pt>
    <dgm:pt modelId="{AE5D0BFD-9D2B-4857-B58E-CA00AB580B68}">
      <dgm:prSet custT="1"/>
      <dgm:spPr/>
      <dgm:t>
        <a:bodyPr/>
        <a:lstStyle/>
        <a:p>
          <a:r>
            <a:rPr lang="fa-IR" sz="1100">
              <a:cs typeface="B Titr" panose="00000700000000000000" pitchFamily="2" charset="-78"/>
            </a:rPr>
            <a:t>معاونت آموزش</a:t>
          </a:r>
          <a:endParaRPr lang="en-US" sz="1100"/>
        </a:p>
      </dgm:t>
    </dgm:pt>
    <dgm:pt modelId="{AD9645BE-53B0-4255-9228-2C92B2E2C4D7}" type="parTrans" cxnId="{9E1C8797-6997-4437-A19E-95A30C477BE8}">
      <dgm:prSet/>
      <dgm:spPr/>
      <dgm:t>
        <a:bodyPr/>
        <a:lstStyle/>
        <a:p>
          <a:endParaRPr lang="en-US"/>
        </a:p>
      </dgm:t>
    </dgm:pt>
    <dgm:pt modelId="{CBEA6403-A3EC-4FC3-B22C-CA01993F5B74}" type="sibTrans" cxnId="{9E1C8797-6997-4437-A19E-95A30C477BE8}">
      <dgm:prSet/>
      <dgm:spPr/>
      <dgm:t>
        <a:bodyPr/>
        <a:lstStyle/>
        <a:p>
          <a:endParaRPr lang="en-US"/>
        </a:p>
      </dgm:t>
    </dgm:pt>
    <dgm:pt modelId="{37B39B0E-C62D-49AF-ADAF-F4DA987F098A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جذب</a:t>
          </a:r>
          <a:endParaRPr lang="en-US"/>
        </a:p>
      </dgm:t>
    </dgm:pt>
    <dgm:pt modelId="{B02CA724-2EF1-4F8C-8116-A44ABD71E89A}" type="parTrans" cxnId="{0A91F29D-BE80-4173-B31D-DB5049A20F03}">
      <dgm:prSet/>
      <dgm:spPr/>
      <dgm:t>
        <a:bodyPr/>
        <a:lstStyle/>
        <a:p>
          <a:endParaRPr lang="en-US"/>
        </a:p>
      </dgm:t>
    </dgm:pt>
    <dgm:pt modelId="{FCD4AC5B-05F5-4CC3-A6ED-8FFDCB40B385}" type="sibTrans" cxnId="{0A91F29D-BE80-4173-B31D-DB5049A20F03}">
      <dgm:prSet/>
      <dgm:spPr/>
      <dgm:t>
        <a:bodyPr/>
        <a:lstStyle/>
        <a:p>
          <a:endParaRPr lang="en-US"/>
        </a:p>
      </dgm:t>
    </dgm:pt>
    <dgm:pt modelId="{AA78C5D2-0EA9-43C2-9F31-B8E5E42E7223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فرهنگی</a:t>
          </a:r>
          <a:endParaRPr lang="en-US"/>
        </a:p>
      </dgm:t>
    </dgm:pt>
    <dgm:pt modelId="{493E31B3-D6F0-4857-96A3-B322EE036D92}" type="parTrans" cxnId="{FB2127DA-356A-4C1D-BD14-D6A18BCB587E}">
      <dgm:prSet/>
      <dgm:spPr/>
      <dgm:t>
        <a:bodyPr/>
        <a:lstStyle/>
        <a:p>
          <a:endParaRPr lang="en-US"/>
        </a:p>
      </dgm:t>
    </dgm:pt>
    <dgm:pt modelId="{F552AD1E-A410-4BFA-9D6A-C6A2C4A3CF62}" type="sibTrans" cxnId="{FB2127DA-356A-4C1D-BD14-D6A18BCB587E}">
      <dgm:prSet/>
      <dgm:spPr/>
      <dgm:t>
        <a:bodyPr/>
        <a:lstStyle/>
        <a:p>
          <a:endParaRPr lang="en-US"/>
        </a:p>
      </dgm:t>
    </dgm:pt>
    <dgm:pt modelId="{EFD84941-EF40-4A60-B9DC-FF301E399394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آموزش</a:t>
          </a:r>
          <a:endParaRPr lang="en-US">
            <a:cs typeface="B Titr" panose="00000700000000000000" pitchFamily="2" charset="-78"/>
          </a:endParaRPr>
        </a:p>
      </dgm:t>
    </dgm:pt>
    <dgm:pt modelId="{B5317243-723B-4EFA-B92B-00572E7CED25}" type="parTrans" cxnId="{979EC211-EFC9-4ACE-8EEC-9C5F73D292B6}">
      <dgm:prSet/>
      <dgm:spPr/>
      <dgm:t>
        <a:bodyPr/>
        <a:lstStyle/>
        <a:p>
          <a:endParaRPr lang="en-US"/>
        </a:p>
      </dgm:t>
    </dgm:pt>
    <dgm:pt modelId="{05C0EC5B-284E-4E38-B224-A0121B43BF40}" type="sibTrans" cxnId="{979EC211-EFC9-4ACE-8EEC-9C5F73D292B6}">
      <dgm:prSet/>
      <dgm:spPr/>
      <dgm:t>
        <a:bodyPr/>
        <a:lstStyle/>
        <a:p>
          <a:endParaRPr lang="en-US"/>
        </a:p>
      </dgm:t>
    </dgm:pt>
    <dgm:pt modelId="{8086F4D2-F4DD-4367-B284-2DD651F0C2B1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تولید محتوا</a:t>
          </a:r>
          <a:endParaRPr lang="en-US"/>
        </a:p>
      </dgm:t>
    </dgm:pt>
    <dgm:pt modelId="{E9B1DB6B-22D7-4443-929B-BC7922A53151}" type="parTrans" cxnId="{7787B91F-FAD4-4C5B-B3CE-D0741AD74112}">
      <dgm:prSet/>
      <dgm:spPr/>
      <dgm:t>
        <a:bodyPr/>
        <a:lstStyle/>
        <a:p>
          <a:endParaRPr lang="en-US"/>
        </a:p>
      </dgm:t>
    </dgm:pt>
    <dgm:pt modelId="{49ED44D0-8B7B-4B2E-9256-18D2C986E1DC}" type="sibTrans" cxnId="{7787B91F-FAD4-4C5B-B3CE-D0741AD74112}">
      <dgm:prSet/>
      <dgm:spPr/>
      <dgm:t>
        <a:bodyPr/>
        <a:lstStyle/>
        <a:p>
          <a:endParaRPr lang="en-US"/>
        </a:p>
      </dgm:t>
    </dgm:pt>
    <dgm:pt modelId="{74BD9E25-1F02-4B89-B395-554D09B8D168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انتشار</a:t>
          </a:r>
          <a:endParaRPr lang="en-US"/>
        </a:p>
      </dgm:t>
    </dgm:pt>
    <dgm:pt modelId="{A8EF9909-47DD-4EEF-A644-433214AD40DB}" type="parTrans" cxnId="{35E098FA-8F87-47D1-A578-ACEADFF9E8F4}">
      <dgm:prSet/>
      <dgm:spPr/>
      <dgm:t>
        <a:bodyPr/>
        <a:lstStyle/>
        <a:p>
          <a:endParaRPr lang="en-US"/>
        </a:p>
      </dgm:t>
    </dgm:pt>
    <dgm:pt modelId="{AA70711D-448A-4A27-963D-9E6384732361}" type="sibTrans" cxnId="{35E098FA-8F87-47D1-A578-ACEADFF9E8F4}">
      <dgm:prSet/>
      <dgm:spPr/>
      <dgm:t>
        <a:bodyPr/>
        <a:lstStyle/>
        <a:p>
          <a:endParaRPr lang="en-US"/>
        </a:p>
      </dgm:t>
    </dgm:pt>
    <dgm:pt modelId="{2BCD1C56-C974-4C51-9F84-1F4D11FCA20F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آموزش مسجد</a:t>
          </a:r>
          <a:endParaRPr lang="en-US">
            <a:cs typeface="B Titr" panose="00000700000000000000" pitchFamily="2" charset="-78"/>
          </a:endParaRPr>
        </a:p>
      </dgm:t>
    </dgm:pt>
    <dgm:pt modelId="{D02D13D9-38AF-4FB7-9B7D-00F2A27B8BB5}" type="parTrans" cxnId="{B83C2C3B-C974-46E9-B87F-246F3EC7E2E8}">
      <dgm:prSet/>
      <dgm:spPr/>
      <dgm:t>
        <a:bodyPr/>
        <a:lstStyle/>
        <a:p>
          <a:endParaRPr lang="en-US"/>
        </a:p>
      </dgm:t>
    </dgm:pt>
    <dgm:pt modelId="{942159E3-61A7-4064-A562-F9B50AD07014}" type="sibTrans" cxnId="{B83C2C3B-C974-46E9-B87F-246F3EC7E2E8}">
      <dgm:prSet/>
      <dgm:spPr/>
      <dgm:t>
        <a:bodyPr/>
        <a:lstStyle/>
        <a:p>
          <a:endParaRPr lang="en-US"/>
        </a:p>
      </dgm:t>
    </dgm:pt>
    <dgm:pt modelId="{595DD4B2-9688-4292-B5B8-75341ABE482D}">
      <dgm:prSet custT="1"/>
      <dgm:spPr/>
      <dgm:t>
        <a:bodyPr/>
        <a:lstStyle/>
        <a:p>
          <a:r>
            <a:rPr lang="fa-IR" sz="900">
              <a:cs typeface="B Titr" panose="00000700000000000000" pitchFamily="2" charset="-78"/>
            </a:rPr>
            <a:t>معاونت پشتیبانی</a:t>
          </a:r>
          <a:endParaRPr lang="en-US" sz="900">
            <a:cs typeface="B Titr" panose="00000700000000000000" pitchFamily="2" charset="-78"/>
          </a:endParaRPr>
        </a:p>
      </dgm:t>
    </dgm:pt>
    <dgm:pt modelId="{AD565BD2-203E-4060-B655-334400F9E059}" type="parTrans" cxnId="{405FB008-8583-4257-A99C-ED6CE6A225C2}">
      <dgm:prSet/>
      <dgm:spPr/>
      <dgm:t>
        <a:bodyPr/>
        <a:lstStyle/>
        <a:p>
          <a:endParaRPr lang="en-US"/>
        </a:p>
      </dgm:t>
    </dgm:pt>
    <dgm:pt modelId="{C31E4760-EF23-4A65-9E38-360B5232BD10}" type="sibTrans" cxnId="{405FB008-8583-4257-A99C-ED6CE6A225C2}">
      <dgm:prSet/>
      <dgm:spPr/>
      <dgm:t>
        <a:bodyPr/>
        <a:lstStyle/>
        <a:p>
          <a:endParaRPr lang="en-US"/>
        </a:p>
      </dgm:t>
    </dgm:pt>
    <dgm:pt modelId="{D91889CB-C6FE-4ACD-B9E1-F2E3EE359341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آموزش اساتید</a:t>
          </a:r>
          <a:endParaRPr lang="en-US"/>
        </a:p>
      </dgm:t>
    </dgm:pt>
    <dgm:pt modelId="{3BD89F17-5862-4A43-ACCF-B14BE9A4AB9C}" type="parTrans" cxnId="{5140901B-0780-42B9-AE8D-7EE592BA016C}">
      <dgm:prSet/>
      <dgm:spPr/>
      <dgm:t>
        <a:bodyPr/>
        <a:lstStyle/>
        <a:p>
          <a:endParaRPr lang="en-US"/>
        </a:p>
      </dgm:t>
    </dgm:pt>
    <dgm:pt modelId="{47898FD0-504E-4A0E-8436-C8D1D026C9AF}" type="sibTrans" cxnId="{5140901B-0780-42B9-AE8D-7EE592BA016C}">
      <dgm:prSet/>
      <dgm:spPr/>
      <dgm:t>
        <a:bodyPr/>
        <a:lstStyle/>
        <a:p>
          <a:endParaRPr lang="en-US"/>
        </a:p>
      </dgm:t>
    </dgm:pt>
    <dgm:pt modelId="{E789EAAB-00FA-4EE5-BEC9-BCF03BCF2E87}">
      <dgm:prSet/>
      <dgm:spPr/>
      <dgm:t>
        <a:bodyPr/>
        <a:lstStyle/>
        <a:p>
          <a:r>
            <a:rPr lang="fa-IR">
              <a:cs typeface="B Titr" panose="00000700000000000000" pitchFamily="2" charset="-78"/>
            </a:rPr>
            <a:t>آموزش مهارت</a:t>
          </a:r>
          <a:endParaRPr lang="en-US">
            <a:cs typeface="B Titr" panose="00000700000000000000" pitchFamily="2" charset="-78"/>
          </a:endParaRPr>
        </a:p>
      </dgm:t>
    </dgm:pt>
    <dgm:pt modelId="{CD18F604-D4C5-4C2D-93B7-FA06AB22E2CD}" type="parTrans" cxnId="{CC359D87-D7D3-43BE-9711-A1CB1F182A43}">
      <dgm:prSet/>
      <dgm:spPr/>
      <dgm:t>
        <a:bodyPr/>
        <a:lstStyle/>
        <a:p>
          <a:endParaRPr lang="en-US"/>
        </a:p>
      </dgm:t>
    </dgm:pt>
    <dgm:pt modelId="{2CD70933-17F0-4DED-926E-75316EE51657}" type="sibTrans" cxnId="{CC359D87-D7D3-43BE-9711-A1CB1F182A43}">
      <dgm:prSet/>
      <dgm:spPr/>
      <dgm:t>
        <a:bodyPr/>
        <a:lstStyle/>
        <a:p>
          <a:endParaRPr lang="en-US"/>
        </a:p>
      </dgm:t>
    </dgm:pt>
    <dgm:pt modelId="{25C6842A-A3E2-4EC9-816D-181639452094}" type="pres">
      <dgm:prSet presAssocID="{E3AA8B50-ACDF-4797-9E7F-1BEBFB2E9C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3A1DA8-4AD9-448D-83F0-352F34C8A9DA}" type="pres">
      <dgm:prSet presAssocID="{4434F7E5-28A6-4F67-B7D0-4D2C2E269EA8}" presName="hierRoot1" presStyleCnt="0">
        <dgm:presLayoutVars>
          <dgm:hierBranch val="init"/>
        </dgm:presLayoutVars>
      </dgm:prSet>
      <dgm:spPr/>
    </dgm:pt>
    <dgm:pt modelId="{7F678140-CDCC-4248-BA9E-1F2EDBC28F3E}" type="pres">
      <dgm:prSet presAssocID="{4434F7E5-28A6-4F67-B7D0-4D2C2E269EA8}" presName="rootComposite1" presStyleCnt="0"/>
      <dgm:spPr/>
    </dgm:pt>
    <dgm:pt modelId="{2A2DC5F2-BB74-49EB-AA8B-ABCFB22BBE03}" type="pres">
      <dgm:prSet presAssocID="{4434F7E5-28A6-4F67-B7D0-4D2C2E269EA8}" presName="rootText1" presStyleLbl="node0" presStyleIdx="0" presStyleCnt="2" custScaleX="168928" custScaleY="97827" custLinFactNeighborX="2731" custLinFactNeighborY="-92129">
        <dgm:presLayoutVars>
          <dgm:chPref val="3"/>
        </dgm:presLayoutVars>
      </dgm:prSet>
      <dgm:spPr/>
    </dgm:pt>
    <dgm:pt modelId="{341447F4-04D8-42BC-8762-12EF46EDA6D3}" type="pres">
      <dgm:prSet presAssocID="{4434F7E5-28A6-4F67-B7D0-4D2C2E269EA8}" presName="rootConnector1" presStyleLbl="node1" presStyleIdx="0" presStyleCnt="0"/>
      <dgm:spPr/>
    </dgm:pt>
    <dgm:pt modelId="{E7C62251-D474-4940-9C59-F51422DC226D}" type="pres">
      <dgm:prSet presAssocID="{4434F7E5-28A6-4F67-B7D0-4D2C2E269EA8}" presName="hierChild2" presStyleCnt="0"/>
      <dgm:spPr/>
    </dgm:pt>
    <dgm:pt modelId="{81213A7C-7775-4F25-A5A7-D256FDC8775C}" type="pres">
      <dgm:prSet presAssocID="{B1537AFD-4CFB-4859-84E0-2E9907093E1D}" presName="Name37" presStyleLbl="parChTrans1D2" presStyleIdx="0" presStyleCnt="8"/>
      <dgm:spPr/>
    </dgm:pt>
    <dgm:pt modelId="{A3D23E4F-1AFB-44BC-B67D-D2901E35C64E}" type="pres">
      <dgm:prSet presAssocID="{87824E0A-CE3E-4D69-ACC3-B50A995538CE}" presName="hierRoot2" presStyleCnt="0">
        <dgm:presLayoutVars>
          <dgm:hierBranch val="init"/>
        </dgm:presLayoutVars>
      </dgm:prSet>
      <dgm:spPr/>
    </dgm:pt>
    <dgm:pt modelId="{45FDDEA5-DBDF-4B51-BC18-4755D0EE9063}" type="pres">
      <dgm:prSet presAssocID="{87824E0A-CE3E-4D69-ACC3-B50A995538CE}" presName="rootComposite" presStyleCnt="0"/>
      <dgm:spPr/>
    </dgm:pt>
    <dgm:pt modelId="{98580825-4C01-4196-BEAA-4C6E8019DA8E}" type="pres">
      <dgm:prSet presAssocID="{87824E0A-CE3E-4D69-ACC3-B50A995538CE}" presName="rootText" presStyleLbl="node2" presStyleIdx="0" presStyleCnt="8" custScaleX="86276" custScaleY="77383" custLinFactNeighborX="28069" custLinFactNeighborY="-216">
        <dgm:presLayoutVars>
          <dgm:chPref val="3"/>
        </dgm:presLayoutVars>
      </dgm:prSet>
      <dgm:spPr/>
    </dgm:pt>
    <dgm:pt modelId="{F66A25B7-2ADE-4500-86C2-FC3D25773DC8}" type="pres">
      <dgm:prSet presAssocID="{87824E0A-CE3E-4D69-ACC3-B50A995538CE}" presName="rootConnector" presStyleLbl="node2" presStyleIdx="0" presStyleCnt="8"/>
      <dgm:spPr/>
    </dgm:pt>
    <dgm:pt modelId="{E84CF7BD-177D-4F66-9D80-A3150282CF15}" type="pres">
      <dgm:prSet presAssocID="{87824E0A-CE3E-4D69-ACC3-B50A995538CE}" presName="hierChild4" presStyleCnt="0"/>
      <dgm:spPr/>
    </dgm:pt>
    <dgm:pt modelId="{D3BBAF1C-16FE-4051-84CB-304D2C945DA1}" type="pres">
      <dgm:prSet presAssocID="{87824E0A-CE3E-4D69-ACC3-B50A995538CE}" presName="hierChild5" presStyleCnt="0"/>
      <dgm:spPr/>
    </dgm:pt>
    <dgm:pt modelId="{376EADFE-7B60-4743-8235-7081E8F16A13}" type="pres">
      <dgm:prSet presAssocID="{AD565BD2-203E-4060-B655-334400F9E059}" presName="Name37" presStyleLbl="parChTrans1D2" presStyleIdx="1" presStyleCnt="8"/>
      <dgm:spPr/>
    </dgm:pt>
    <dgm:pt modelId="{8481A9D6-746D-4DAE-841D-D3EF7224C2C6}" type="pres">
      <dgm:prSet presAssocID="{595DD4B2-9688-4292-B5B8-75341ABE482D}" presName="hierRoot2" presStyleCnt="0">
        <dgm:presLayoutVars>
          <dgm:hierBranch val="init"/>
        </dgm:presLayoutVars>
      </dgm:prSet>
      <dgm:spPr/>
    </dgm:pt>
    <dgm:pt modelId="{9684F979-D341-4707-85C9-98B5870EE51A}" type="pres">
      <dgm:prSet presAssocID="{595DD4B2-9688-4292-B5B8-75341ABE482D}" presName="rootComposite" presStyleCnt="0"/>
      <dgm:spPr/>
    </dgm:pt>
    <dgm:pt modelId="{ADC7E807-F427-4781-83D8-1E15B2575180}" type="pres">
      <dgm:prSet presAssocID="{595DD4B2-9688-4292-B5B8-75341ABE482D}" presName="rootText" presStyleLbl="node2" presStyleIdx="1" presStyleCnt="8" custScaleX="105579" custScaleY="77383" custLinFactNeighborX="28857" custLinFactNeighborY="2938">
        <dgm:presLayoutVars>
          <dgm:chPref val="3"/>
        </dgm:presLayoutVars>
      </dgm:prSet>
      <dgm:spPr/>
    </dgm:pt>
    <dgm:pt modelId="{981520C0-50BC-4576-82E9-E184B165BACB}" type="pres">
      <dgm:prSet presAssocID="{595DD4B2-9688-4292-B5B8-75341ABE482D}" presName="rootConnector" presStyleLbl="node2" presStyleIdx="1" presStyleCnt="8"/>
      <dgm:spPr/>
    </dgm:pt>
    <dgm:pt modelId="{E51AF41F-874D-4EDE-9D86-009E2985C9CF}" type="pres">
      <dgm:prSet presAssocID="{595DD4B2-9688-4292-B5B8-75341ABE482D}" presName="hierChild4" presStyleCnt="0"/>
      <dgm:spPr/>
    </dgm:pt>
    <dgm:pt modelId="{2D54F020-80E4-49BB-A5A8-DED39DDD034F}" type="pres">
      <dgm:prSet presAssocID="{595DD4B2-9688-4292-B5B8-75341ABE482D}" presName="hierChild5" presStyleCnt="0"/>
      <dgm:spPr/>
    </dgm:pt>
    <dgm:pt modelId="{611A6C1E-9710-4D79-BB3F-E3835BDBA5D4}" type="pres">
      <dgm:prSet presAssocID="{9822F76B-924A-4498-90DA-C244173132BB}" presName="Name37" presStyleLbl="parChTrans1D2" presStyleIdx="2" presStyleCnt="8"/>
      <dgm:spPr/>
    </dgm:pt>
    <dgm:pt modelId="{3F3F71A5-D5E2-4D48-A2D0-E3CDE9F581C7}" type="pres">
      <dgm:prSet presAssocID="{B5B806FC-FEDF-4A17-8DA9-BEE26B97149E}" presName="hierRoot2" presStyleCnt="0">
        <dgm:presLayoutVars>
          <dgm:hierBranch val="init"/>
        </dgm:presLayoutVars>
      </dgm:prSet>
      <dgm:spPr/>
    </dgm:pt>
    <dgm:pt modelId="{36889A42-CE21-450E-910E-7A4683BB3E53}" type="pres">
      <dgm:prSet presAssocID="{B5B806FC-FEDF-4A17-8DA9-BEE26B97149E}" presName="rootComposite" presStyleCnt="0"/>
      <dgm:spPr/>
    </dgm:pt>
    <dgm:pt modelId="{A87E6A97-D933-4004-95F3-02714670B4CB}" type="pres">
      <dgm:prSet presAssocID="{B5B806FC-FEDF-4A17-8DA9-BEE26B97149E}" presName="rootText" presStyleLbl="node2" presStyleIdx="2" presStyleCnt="8" custScaleX="103388" custScaleY="77383" custLinFactNeighborX="20878" custLinFactNeighborY="3261">
        <dgm:presLayoutVars>
          <dgm:chPref val="3"/>
        </dgm:presLayoutVars>
      </dgm:prSet>
      <dgm:spPr/>
    </dgm:pt>
    <dgm:pt modelId="{50FCA1BA-C7EC-4D2C-8155-6931A9F632D8}" type="pres">
      <dgm:prSet presAssocID="{B5B806FC-FEDF-4A17-8DA9-BEE26B97149E}" presName="rootConnector" presStyleLbl="node2" presStyleIdx="2" presStyleCnt="8"/>
      <dgm:spPr/>
    </dgm:pt>
    <dgm:pt modelId="{98406959-78F3-42FA-B5E7-BC55213D445A}" type="pres">
      <dgm:prSet presAssocID="{B5B806FC-FEDF-4A17-8DA9-BEE26B97149E}" presName="hierChild4" presStyleCnt="0"/>
      <dgm:spPr/>
    </dgm:pt>
    <dgm:pt modelId="{863F1CBD-C145-42AB-A644-B82600A46D5A}" type="pres">
      <dgm:prSet presAssocID="{E9B1DB6B-22D7-4443-929B-BC7922A53151}" presName="Name37" presStyleLbl="parChTrans1D3" presStyleIdx="0" presStyleCnt="10"/>
      <dgm:spPr/>
    </dgm:pt>
    <dgm:pt modelId="{D3580936-50A5-4D76-BD5A-338D00BB8EE7}" type="pres">
      <dgm:prSet presAssocID="{8086F4D2-F4DD-4367-B284-2DD651F0C2B1}" presName="hierRoot2" presStyleCnt="0">
        <dgm:presLayoutVars>
          <dgm:hierBranch val="init"/>
        </dgm:presLayoutVars>
      </dgm:prSet>
      <dgm:spPr/>
    </dgm:pt>
    <dgm:pt modelId="{EEB69542-1C13-42AA-9B3A-C5D575ED290A}" type="pres">
      <dgm:prSet presAssocID="{8086F4D2-F4DD-4367-B284-2DD651F0C2B1}" presName="rootComposite" presStyleCnt="0"/>
      <dgm:spPr/>
    </dgm:pt>
    <dgm:pt modelId="{FF18BD8D-A22D-422B-86F3-C0B10E34F538}" type="pres">
      <dgm:prSet presAssocID="{8086F4D2-F4DD-4367-B284-2DD651F0C2B1}" presName="rootText" presStyleLbl="node3" presStyleIdx="0" presStyleCnt="10" custScaleX="86819" custScaleY="53587" custLinFactNeighborX="16034">
        <dgm:presLayoutVars>
          <dgm:chPref val="3"/>
        </dgm:presLayoutVars>
      </dgm:prSet>
      <dgm:spPr/>
    </dgm:pt>
    <dgm:pt modelId="{D87613F1-34F9-4B7C-A73C-ED47695FA13B}" type="pres">
      <dgm:prSet presAssocID="{8086F4D2-F4DD-4367-B284-2DD651F0C2B1}" presName="rootConnector" presStyleLbl="node3" presStyleIdx="0" presStyleCnt="10"/>
      <dgm:spPr/>
    </dgm:pt>
    <dgm:pt modelId="{8B446F17-3602-4C97-92DE-861636B199AF}" type="pres">
      <dgm:prSet presAssocID="{8086F4D2-F4DD-4367-B284-2DD651F0C2B1}" presName="hierChild4" presStyleCnt="0"/>
      <dgm:spPr/>
    </dgm:pt>
    <dgm:pt modelId="{C3AD53BD-5546-4C43-AF51-FA4CECFC7E48}" type="pres">
      <dgm:prSet presAssocID="{8086F4D2-F4DD-4367-B284-2DD651F0C2B1}" presName="hierChild5" presStyleCnt="0"/>
      <dgm:spPr/>
    </dgm:pt>
    <dgm:pt modelId="{0F8DA555-17DD-44D1-BE31-24DC685D4DCA}" type="pres">
      <dgm:prSet presAssocID="{A8EF9909-47DD-4EEF-A644-433214AD40DB}" presName="Name37" presStyleLbl="parChTrans1D3" presStyleIdx="1" presStyleCnt="10"/>
      <dgm:spPr/>
    </dgm:pt>
    <dgm:pt modelId="{14B90A9C-59D8-483D-A57A-15EB6E816F04}" type="pres">
      <dgm:prSet presAssocID="{74BD9E25-1F02-4B89-B395-554D09B8D168}" presName="hierRoot2" presStyleCnt="0">
        <dgm:presLayoutVars>
          <dgm:hierBranch val="init"/>
        </dgm:presLayoutVars>
      </dgm:prSet>
      <dgm:spPr/>
    </dgm:pt>
    <dgm:pt modelId="{FEA696B3-340C-4566-B6D2-333CA8B2A375}" type="pres">
      <dgm:prSet presAssocID="{74BD9E25-1F02-4B89-B395-554D09B8D168}" presName="rootComposite" presStyleCnt="0"/>
      <dgm:spPr/>
    </dgm:pt>
    <dgm:pt modelId="{0FFD5475-5918-49ED-9478-D7EFEE95A98E}" type="pres">
      <dgm:prSet presAssocID="{74BD9E25-1F02-4B89-B395-554D09B8D168}" presName="rootText" presStyleLbl="node3" presStyleIdx="1" presStyleCnt="10" custScaleX="86819" custScaleY="53587" custLinFactNeighborX="16034">
        <dgm:presLayoutVars>
          <dgm:chPref val="3"/>
        </dgm:presLayoutVars>
      </dgm:prSet>
      <dgm:spPr/>
    </dgm:pt>
    <dgm:pt modelId="{D9BCD3AC-00A6-42A1-8E7C-94398E87C2B1}" type="pres">
      <dgm:prSet presAssocID="{74BD9E25-1F02-4B89-B395-554D09B8D168}" presName="rootConnector" presStyleLbl="node3" presStyleIdx="1" presStyleCnt="10"/>
      <dgm:spPr/>
    </dgm:pt>
    <dgm:pt modelId="{D78B5807-A1F0-44C4-815C-B72B4F7275BB}" type="pres">
      <dgm:prSet presAssocID="{74BD9E25-1F02-4B89-B395-554D09B8D168}" presName="hierChild4" presStyleCnt="0"/>
      <dgm:spPr/>
    </dgm:pt>
    <dgm:pt modelId="{27A8EFBE-4E9A-431F-88B1-84942ED08697}" type="pres">
      <dgm:prSet presAssocID="{74BD9E25-1F02-4B89-B395-554D09B8D168}" presName="hierChild5" presStyleCnt="0"/>
      <dgm:spPr/>
    </dgm:pt>
    <dgm:pt modelId="{EADB920F-363D-403A-871E-173DECB31BD1}" type="pres">
      <dgm:prSet presAssocID="{B5B806FC-FEDF-4A17-8DA9-BEE26B97149E}" presName="hierChild5" presStyleCnt="0"/>
      <dgm:spPr/>
    </dgm:pt>
    <dgm:pt modelId="{93427761-D0D0-4F76-840E-C771F4CE2374}" type="pres">
      <dgm:prSet presAssocID="{A614FFC6-13C7-4A25-95C6-F30235D05F6C}" presName="Name37" presStyleLbl="parChTrans1D2" presStyleIdx="3" presStyleCnt="8"/>
      <dgm:spPr/>
    </dgm:pt>
    <dgm:pt modelId="{C461A78D-9E77-443A-874F-D9020867AFF5}" type="pres">
      <dgm:prSet presAssocID="{15355442-2C04-4DC0-BB63-482A2BD86C91}" presName="hierRoot2" presStyleCnt="0">
        <dgm:presLayoutVars>
          <dgm:hierBranch val="init"/>
        </dgm:presLayoutVars>
      </dgm:prSet>
      <dgm:spPr/>
    </dgm:pt>
    <dgm:pt modelId="{CEA1DC59-E2FD-4D41-BAF3-2494BEA97311}" type="pres">
      <dgm:prSet presAssocID="{15355442-2C04-4DC0-BB63-482A2BD86C91}" presName="rootComposite" presStyleCnt="0"/>
      <dgm:spPr/>
    </dgm:pt>
    <dgm:pt modelId="{0E3C425C-B2FF-4183-8797-56CE99E5EE61}" type="pres">
      <dgm:prSet presAssocID="{15355442-2C04-4DC0-BB63-482A2BD86C91}" presName="rootText" presStyleLbl="node2" presStyleIdx="3" presStyleCnt="8" custScaleX="112831" custScaleY="79766" custLinFactNeighborX="13149" custLinFactNeighborY="3316">
        <dgm:presLayoutVars>
          <dgm:chPref val="3"/>
        </dgm:presLayoutVars>
      </dgm:prSet>
      <dgm:spPr/>
    </dgm:pt>
    <dgm:pt modelId="{D0CBBE3C-05B0-4C2D-A1AF-4D684A156703}" type="pres">
      <dgm:prSet presAssocID="{15355442-2C04-4DC0-BB63-482A2BD86C91}" presName="rootConnector" presStyleLbl="node2" presStyleIdx="3" presStyleCnt="8"/>
      <dgm:spPr/>
    </dgm:pt>
    <dgm:pt modelId="{B06B4688-E715-445D-BEAD-57A58BA37C6A}" type="pres">
      <dgm:prSet presAssocID="{15355442-2C04-4DC0-BB63-482A2BD86C91}" presName="hierChild4" presStyleCnt="0"/>
      <dgm:spPr/>
    </dgm:pt>
    <dgm:pt modelId="{1B1A0638-035D-4943-AFAA-1D522E44D2E8}" type="pres">
      <dgm:prSet presAssocID="{B02CA724-2EF1-4F8C-8116-A44ABD71E89A}" presName="Name37" presStyleLbl="parChTrans1D3" presStyleIdx="2" presStyleCnt="10"/>
      <dgm:spPr/>
    </dgm:pt>
    <dgm:pt modelId="{EE247C84-CB73-4B2C-9415-1227DBE0C4E2}" type="pres">
      <dgm:prSet presAssocID="{37B39B0E-C62D-49AF-ADAF-F4DA987F098A}" presName="hierRoot2" presStyleCnt="0">
        <dgm:presLayoutVars>
          <dgm:hierBranch val="init"/>
        </dgm:presLayoutVars>
      </dgm:prSet>
      <dgm:spPr/>
    </dgm:pt>
    <dgm:pt modelId="{F2AC7E47-FDBC-4CCE-8112-0418DF14E21B}" type="pres">
      <dgm:prSet presAssocID="{37B39B0E-C62D-49AF-ADAF-F4DA987F098A}" presName="rootComposite" presStyleCnt="0"/>
      <dgm:spPr/>
    </dgm:pt>
    <dgm:pt modelId="{7F56FB25-A8E4-4AE9-B1DD-568D5E56E720}" type="pres">
      <dgm:prSet presAssocID="{37B39B0E-C62D-49AF-ADAF-F4DA987F098A}" presName="rootText" presStyleLbl="node3" presStyleIdx="2" presStyleCnt="10" custScaleX="79943" custScaleY="55688" custLinFactNeighborX="14875" custLinFactNeighborY="-1362">
        <dgm:presLayoutVars>
          <dgm:chPref val="3"/>
        </dgm:presLayoutVars>
      </dgm:prSet>
      <dgm:spPr/>
    </dgm:pt>
    <dgm:pt modelId="{08CD7B15-809D-4C98-9360-CD02E973EAE8}" type="pres">
      <dgm:prSet presAssocID="{37B39B0E-C62D-49AF-ADAF-F4DA987F098A}" presName="rootConnector" presStyleLbl="node3" presStyleIdx="2" presStyleCnt="10"/>
      <dgm:spPr/>
    </dgm:pt>
    <dgm:pt modelId="{D063B029-F821-4252-AB84-AE19FC3E01E6}" type="pres">
      <dgm:prSet presAssocID="{37B39B0E-C62D-49AF-ADAF-F4DA987F098A}" presName="hierChild4" presStyleCnt="0"/>
      <dgm:spPr/>
    </dgm:pt>
    <dgm:pt modelId="{89F6E619-C030-4F50-9DC5-A3972FD772FB}" type="pres">
      <dgm:prSet presAssocID="{37B39B0E-C62D-49AF-ADAF-F4DA987F098A}" presName="hierChild5" presStyleCnt="0"/>
      <dgm:spPr/>
    </dgm:pt>
    <dgm:pt modelId="{877D4DB6-404B-4DBD-AE07-41F7A4016189}" type="pres">
      <dgm:prSet presAssocID="{493E31B3-D6F0-4857-96A3-B322EE036D92}" presName="Name37" presStyleLbl="parChTrans1D3" presStyleIdx="3" presStyleCnt="10"/>
      <dgm:spPr/>
    </dgm:pt>
    <dgm:pt modelId="{F343CA03-97FB-4AD6-AE99-01CB87BA074C}" type="pres">
      <dgm:prSet presAssocID="{AA78C5D2-0EA9-43C2-9F31-B8E5E42E7223}" presName="hierRoot2" presStyleCnt="0">
        <dgm:presLayoutVars>
          <dgm:hierBranch val="init"/>
        </dgm:presLayoutVars>
      </dgm:prSet>
      <dgm:spPr/>
    </dgm:pt>
    <dgm:pt modelId="{86F21D2B-E8B3-45AA-A29F-671B9D08DDA0}" type="pres">
      <dgm:prSet presAssocID="{AA78C5D2-0EA9-43C2-9F31-B8E5E42E7223}" presName="rootComposite" presStyleCnt="0"/>
      <dgm:spPr/>
    </dgm:pt>
    <dgm:pt modelId="{EC9C794C-55F4-4C39-BCF5-86A3CF6B7AF4}" type="pres">
      <dgm:prSet presAssocID="{AA78C5D2-0EA9-43C2-9F31-B8E5E42E7223}" presName="rootText" presStyleLbl="node3" presStyleIdx="3" presStyleCnt="10" custScaleX="79943" custScaleY="55688" custLinFactNeighborX="14875" custLinFactNeighborY="-20430">
        <dgm:presLayoutVars>
          <dgm:chPref val="3"/>
        </dgm:presLayoutVars>
      </dgm:prSet>
      <dgm:spPr/>
    </dgm:pt>
    <dgm:pt modelId="{BCEDEB0B-F3FD-45C0-8C1F-6521460AFCF0}" type="pres">
      <dgm:prSet presAssocID="{AA78C5D2-0EA9-43C2-9F31-B8E5E42E7223}" presName="rootConnector" presStyleLbl="node3" presStyleIdx="3" presStyleCnt="10"/>
      <dgm:spPr/>
    </dgm:pt>
    <dgm:pt modelId="{F1DD7DAC-F41F-4002-B2CF-AA6C530C3BA7}" type="pres">
      <dgm:prSet presAssocID="{AA78C5D2-0EA9-43C2-9F31-B8E5E42E7223}" presName="hierChild4" presStyleCnt="0"/>
      <dgm:spPr/>
    </dgm:pt>
    <dgm:pt modelId="{2216B26E-CDB9-4490-9E16-F86C680082AD}" type="pres">
      <dgm:prSet presAssocID="{AA78C5D2-0EA9-43C2-9F31-B8E5E42E7223}" presName="hierChild5" presStyleCnt="0"/>
      <dgm:spPr/>
    </dgm:pt>
    <dgm:pt modelId="{4E0D81F5-CC77-468E-85F2-588C1F59950C}" type="pres">
      <dgm:prSet presAssocID="{B5317243-723B-4EFA-B92B-00572E7CED25}" presName="Name37" presStyleLbl="parChTrans1D3" presStyleIdx="4" presStyleCnt="10"/>
      <dgm:spPr/>
    </dgm:pt>
    <dgm:pt modelId="{871F3DAD-6FCB-473E-B118-446CC9F58B69}" type="pres">
      <dgm:prSet presAssocID="{EFD84941-EF40-4A60-B9DC-FF301E399394}" presName="hierRoot2" presStyleCnt="0">
        <dgm:presLayoutVars>
          <dgm:hierBranch val="init"/>
        </dgm:presLayoutVars>
      </dgm:prSet>
      <dgm:spPr/>
    </dgm:pt>
    <dgm:pt modelId="{8005F6E4-C271-476B-A482-92FD288D76DA}" type="pres">
      <dgm:prSet presAssocID="{EFD84941-EF40-4A60-B9DC-FF301E399394}" presName="rootComposite" presStyleCnt="0"/>
      <dgm:spPr/>
    </dgm:pt>
    <dgm:pt modelId="{39661F6C-9E70-4982-930B-3BEBFCCA8E57}" type="pres">
      <dgm:prSet presAssocID="{EFD84941-EF40-4A60-B9DC-FF301E399394}" presName="rootText" presStyleLbl="node3" presStyleIdx="4" presStyleCnt="10" custScaleX="79943" custScaleY="55688" custLinFactNeighborX="14875" custLinFactNeighborY="-34050">
        <dgm:presLayoutVars>
          <dgm:chPref val="3"/>
        </dgm:presLayoutVars>
      </dgm:prSet>
      <dgm:spPr/>
    </dgm:pt>
    <dgm:pt modelId="{B5D0D491-F674-493C-9A03-A1AFCC0925CD}" type="pres">
      <dgm:prSet presAssocID="{EFD84941-EF40-4A60-B9DC-FF301E399394}" presName="rootConnector" presStyleLbl="node3" presStyleIdx="4" presStyleCnt="10"/>
      <dgm:spPr/>
    </dgm:pt>
    <dgm:pt modelId="{BB3817ED-7969-4697-8796-7DAF9F54E980}" type="pres">
      <dgm:prSet presAssocID="{EFD84941-EF40-4A60-B9DC-FF301E399394}" presName="hierChild4" presStyleCnt="0"/>
      <dgm:spPr/>
    </dgm:pt>
    <dgm:pt modelId="{E428F8E6-F113-4176-B891-F1489D709C1B}" type="pres">
      <dgm:prSet presAssocID="{EFD84941-EF40-4A60-B9DC-FF301E399394}" presName="hierChild5" presStyleCnt="0"/>
      <dgm:spPr/>
    </dgm:pt>
    <dgm:pt modelId="{CCC1539D-F10D-47E2-9F93-0E7EFE197F1C}" type="pres">
      <dgm:prSet presAssocID="{15355442-2C04-4DC0-BB63-482A2BD86C91}" presName="hierChild5" presStyleCnt="0"/>
      <dgm:spPr/>
    </dgm:pt>
    <dgm:pt modelId="{03A77A17-9606-45CC-9997-DAB69FEE8F99}" type="pres">
      <dgm:prSet presAssocID="{60EA3A46-77DF-4FBC-9F82-FF8929ED760D}" presName="Name37" presStyleLbl="parChTrans1D2" presStyleIdx="4" presStyleCnt="8"/>
      <dgm:spPr/>
    </dgm:pt>
    <dgm:pt modelId="{B7373F70-0274-45B5-8B46-EFA0849C3307}" type="pres">
      <dgm:prSet presAssocID="{496A88A0-5C4A-42FC-95F6-FA9C9F6756ED}" presName="hierRoot2" presStyleCnt="0">
        <dgm:presLayoutVars>
          <dgm:hierBranch val="init"/>
        </dgm:presLayoutVars>
      </dgm:prSet>
      <dgm:spPr/>
    </dgm:pt>
    <dgm:pt modelId="{E3713204-5B66-43CD-819A-E4526BC8E2D1}" type="pres">
      <dgm:prSet presAssocID="{496A88A0-5C4A-42FC-95F6-FA9C9F6756ED}" presName="rootComposite" presStyleCnt="0"/>
      <dgm:spPr/>
    </dgm:pt>
    <dgm:pt modelId="{31F08CFF-1BBD-4FB8-8DDE-BD1E52913D2D}" type="pres">
      <dgm:prSet presAssocID="{496A88A0-5C4A-42FC-95F6-FA9C9F6756ED}" presName="rootText" presStyleLbl="node2" presStyleIdx="4" presStyleCnt="8" custScaleX="104084" custScaleY="73045" custLinFactNeighborX="3896" custLinFactNeighborY="2638">
        <dgm:presLayoutVars>
          <dgm:chPref val="3"/>
        </dgm:presLayoutVars>
      </dgm:prSet>
      <dgm:spPr/>
    </dgm:pt>
    <dgm:pt modelId="{01206C81-8917-401D-A632-642401891441}" type="pres">
      <dgm:prSet presAssocID="{496A88A0-5C4A-42FC-95F6-FA9C9F6756ED}" presName="rootConnector" presStyleLbl="node2" presStyleIdx="4" presStyleCnt="8"/>
      <dgm:spPr/>
    </dgm:pt>
    <dgm:pt modelId="{4B02884A-9C75-4688-BD28-9326EFDFA044}" type="pres">
      <dgm:prSet presAssocID="{496A88A0-5C4A-42FC-95F6-FA9C9F6756ED}" presName="hierChild4" presStyleCnt="0"/>
      <dgm:spPr/>
    </dgm:pt>
    <dgm:pt modelId="{11849401-44C5-4C56-85F0-20619BE567A4}" type="pres">
      <dgm:prSet presAssocID="{496A88A0-5C4A-42FC-95F6-FA9C9F6756ED}" presName="hierChild5" presStyleCnt="0"/>
      <dgm:spPr/>
    </dgm:pt>
    <dgm:pt modelId="{1FED131F-00CC-4FFC-A7A6-90A1E975693D}" type="pres">
      <dgm:prSet presAssocID="{AD9645BE-53B0-4255-9228-2C92B2E2C4D7}" presName="Name37" presStyleLbl="parChTrans1D2" presStyleIdx="5" presStyleCnt="8"/>
      <dgm:spPr/>
    </dgm:pt>
    <dgm:pt modelId="{532FD85A-516D-4077-8585-DC388DAFBFF7}" type="pres">
      <dgm:prSet presAssocID="{AE5D0BFD-9D2B-4857-B58E-CA00AB580B68}" presName="hierRoot2" presStyleCnt="0">
        <dgm:presLayoutVars>
          <dgm:hierBranch val="init"/>
        </dgm:presLayoutVars>
      </dgm:prSet>
      <dgm:spPr/>
    </dgm:pt>
    <dgm:pt modelId="{6941D50F-0318-43A4-8E01-5A2621A91123}" type="pres">
      <dgm:prSet presAssocID="{AE5D0BFD-9D2B-4857-B58E-CA00AB580B68}" presName="rootComposite" presStyleCnt="0"/>
      <dgm:spPr/>
    </dgm:pt>
    <dgm:pt modelId="{50EE3D6A-8F5B-4F67-8C5A-8008EAD77202}" type="pres">
      <dgm:prSet presAssocID="{AE5D0BFD-9D2B-4857-B58E-CA00AB580B68}" presName="rootText" presStyleLbl="node2" presStyleIdx="5" presStyleCnt="8" custScaleX="109206" custScaleY="67925" custLinFactNeighborX="-5036" custLinFactNeighborY="3120">
        <dgm:presLayoutVars>
          <dgm:chPref val="3"/>
        </dgm:presLayoutVars>
      </dgm:prSet>
      <dgm:spPr/>
    </dgm:pt>
    <dgm:pt modelId="{1EEE3AEA-3598-447B-AD69-FC73CC6A49BD}" type="pres">
      <dgm:prSet presAssocID="{AE5D0BFD-9D2B-4857-B58E-CA00AB580B68}" presName="rootConnector" presStyleLbl="node2" presStyleIdx="5" presStyleCnt="8"/>
      <dgm:spPr/>
    </dgm:pt>
    <dgm:pt modelId="{6A0FD004-0149-42F3-9367-9CC3F3AB1FC6}" type="pres">
      <dgm:prSet presAssocID="{AE5D0BFD-9D2B-4857-B58E-CA00AB580B68}" presName="hierChild4" presStyleCnt="0"/>
      <dgm:spPr/>
    </dgm:pt>
    <dgm:pt modelId="{55322BF5-671B-4DC2-831C-004E6FFDA092}" type="pres">
      <dgm:prSet presAssocID="{D02D13D9-38AF-4FB7-9B7D-00F2A27B8BB5}" presName="Name37" presStyleLbl="parChTrans1D3" presStyleIdx="5" presStyleCnt="10"/>
      <dgm:spPr/>
    </dgm:pt>
    <dgm:pt modelId="{40E14E25-E034-480D-8B4A-CBE4AF652826}" type="pres">
      <dgm:prSet presAssocID="{2BCD1C56-C974-4C51-9F84-1F4D11FCA20F}" presName="hierRoot2" presStyleCnt="0">
        <dgm:presLayoutVars>
          <dgm:hierBranch val="init"/>
        </dgm:presLayoutVars>
      </dgm:prSet>
      <dgm:spPr/>
    </dgm:pt>
    <dgm:pt modelId="{CEFE6D2F-21C6-48CA-8DEB-DE542325A363}" type="pres">
      <dgm:prSet presAssocID="{2BCD1C56-C974-4C51-9F84-1F4D11FCA20F}" presName="rootComposite" presStyleCnt="0"/>
      <dgm:spPr/>
    </dgm:pt>
    <dgm:pt modelId="{B0AECFC2-D304-4C99-9747-595E7C44B7AC}" type="pres">
      <dgm:prSet presAssocID="{2BCD1C56-C974-4C51-9F84-1F4D11FCA20F}" presName="rootText" presStyleLbl="node3" presStyleIdx="5" presStyleCnt="10" custScaleX="89193" custScaleY="66252" custLinFactNeighborX="-7897">
        <dgm:presLayoutVars>
          <dgm:chPref val="3"/>
        </dgm:presLayoutVars>
      </dgm:prSet>
      <dgm:spPr/>
    </dgm:pt>
    <dgm:pt modelId="{05AC8491-29A0-48FF-9057-D757A983ABF8}" type="pres">
      <dgm:prSet presAssocID="{2BCD1C56-C974-4C51-9F84-1F4D11FCA20F}" presName="rootConnector" presStyleLbl="node3" presStyleIdx="5" presStyleCnt="10"/>
      <dgm:spPr/>
    </dgm:pt>
    <dgm:pt modelId="{926D3559-814D-4823-988D-A05A79146BC4}" type="pres">
      <dgm:prSet presAssocID="{2BCD1C56-C974-4C51-9F84-1F4D11FCA20F}" presName="hierChild4" presStyleCnt="0"/>
      <dgm:spPr/>
    </dgm:pt>
    <dgm:pt modelId="{AB76FEC3-5F9D-4A7C-B2B4-0718F24009C4}" type="pres">
      <dgm:prSet presAssocID="{2BCD1C56-C974-4C51-9F84-1F4D11FCA20F}" presName="hierChild5" presStyleCnt="0"/>
      <dgm:spPr/>
    </dgm:pt>
    <dgm:pt modelId="{5399113B-560B-471A-9AA3-3064524AB630}" type="pres">
      <dgm:prSet presAssocID="{3BD89F17-5862-4A43-ACCF-B14BE9A4AB9C}" presName="Name37" presStyleLbl="parChTrans1D3" presStyleIdx="6" presStyleCnt="10"/>
      <dgm:spPr/>
    </dgm:pt>
    <dgm:pt modelId="{5B17DCA8-8909-4656-B913-B406753DE6F6}" type="pres">
      <dgm:prSet presAssocID="{D91889CB-C6FE-4ACD-B9E1-F2E3EE359341}" presName="hierRoot2" presStyleCnt="0">
        <dgm:presLayoutVars>
          <dgm:hierBranch val="init"/>
        </dgm:presLayoutVars>
      </dgm:prSet>
      <dgm:spPr/>
    </dgm:pt>
    <dgm:pt modelId="{4DF23771-0FCD-4D89-A993-CD6169508904}" type="pres">
      <dgm:prSet presAssocID="{D91889CB-C6FE-4ACD-B9E1-F2E3EE359341}" presName="rootComposite" presStyleCnt="0"/>
      <dgm:spPr/>
    </dgm:pt>
    <dgm:pt modelId="{81B2D095-3661-47FD-B081-EEF59A3024E6}" type="pres">
      <dgm:prSet presAssocID="{D91889CB-C6FE-4ACD-B9E1-F2E3EE359341}" presName="rootText" presStyleLbl="node3" presStyleIdx="6" presStyleCnt="10" custScaleX="85451" custScaleY="56949">
        <dgm:presLayoutVars>
          <dgm:chPref val="3"/>
        </dgm:presLayoutVars>
      </dgm:prSet>
      <dgm:spPr/>
    </dgm:pt>
    <dgm:pt modelId="{2B97DBCF-8B42-49ED-B01F-B61A4A42F196}" type="pres">
      <dgm:prSet presAssocID="{D91889CB-C6FE-4ACD-B9E1-F2E3EE359341}" presName="rootConnector" presStyleLbl="node3" presStyleIdx="6" presStyleCnt="10"/>
      <dgm:spPr/>
    </dgm:pt>
    <dgm:pt modelId="{29C3D093-569B-4269-851C-23E5B25FAAF9}" type="pres">
      <dgm:prSet presAssocID="{D91889CB-C6FE-4ACD-B9E1-F2E3EE359341}" presName="hierChild4" presStyleCnt="0"/>
      <dgm:spPr/>
    </dgm:pt>
    <dgm:pt modelId="{CF82289A-55C3-48AB-9FF8-A5C4E02B6C56}" type="pres">
      <dgm:prSet presAssocID="{D91889CB-C6FE-4ACD-B9E1-F2E3EE359341}" presName="hierChild5" presStyleCnt="0"/>
      <dgm:spPr/>
    </dgm:pt>
    <dgm:pt modelId="{A02D670A-F5B2-4667-A05C-42F52D961003}" type="pres">
      <dgm:prSet presAssocID="{CD18F604-D4C5-4C2D-93B7-FA06AB22E2CD}" presName="Name37" presStyleLbl="parChTrans1D3" presStyleIdx="7" presStyleCnt="10"/>
      <dgm:spPr/>
    </dgm:pt>
    <dgm:pt modelId="{DD65EB15-A19C-449A-ACD5-93F7C5DFB9AF}" type="pres">
      <dgm:prSet presAssocID="{E789EAAB-00FA-4EE5-BEC9-BCF03BCF2E87}" presName="hierRoot2" presStyleCnt="0">
        <dgm:presLayoutVars>
          <dgm:hierBranch val="init"/>
        </dgm:presLayoutVars>
      </dgm:prSet>
      <dgm:spPr/>
    </dgm:pt>
    <dgm:pt modelId="{E1390472-C331-4EA5-9F8F-ED833C6943B1}" type="pres">
      <dgm:prSet presAssocID="{E789EAAB-00FA-4EE5-BEC9-BCF03BCF2E87}" presName="rootComposite" presStyleCnt="0"/>
      <dgm:spPr/>
    </dgm:pt>
    <dgm:pt modelId="{218098AD-450C-4F62-9C71-D6A52F68674B}" type="pres">
      <dgm:prSet presAssocID="{E789EAAB-00FA-4EE5-BEC9-BCF03BCF2E87}" presName="rootText" presStyleLbl="node3" presStyleIdx="7" presStyleCnt="10" custScaleX="85451" custScaleY="56949">
        <dgm:presLayoutVars>
          <dgm:chPref val="3"/>
        </dgm:presLayoutVars>
      </dgm:prSet>
      <dgm:spPr/>
    </dgm:pt>
    <dgm:pt modelId="{7D2F7698-2E3E-4B11-9AF0-F6CAC7443E1A}" type="pres">
      <dgm:prSet presAssocID="{E789EAAB-00FA-4EE5-BEC9-BCF03BCF2E87}" presName="rootConnector" presStyleLbl="node3" presStyleIdx="7" presStyleCnt="10"/>
      <dgm:spPr/>
    </dgm:pt>
    <dgm:pt modelId="{E4A16B64-8D78-4E56-B8C4-1AC59FC03D32}" type="pres">
      <dgm:prSet presAssocID="{E789EAAB-00FA-4EE5-BEC9-BCF03BCF2E87}" presName="hierChild4" presStyleCnt="0"/>
      <dgm:spPr/>
    </dgm:pt>
    <dgm:pt modelId="{70A5A2E2-DFC8-40CD-992F-BDB05CE051ED}" type="pres">
      <dgm:prSet presAssocID="{E789EAAB-00FA-4EE5-BEC9-BCF03BCF2E87}" presName="hierChild5" presStyleCnt="0"/>
      <dgm:spPr/>
    </dgm:pt>
    <dgm:pt modelId="{FDA59188-4C33-457E-A098-7354E719702F}" type="pres">
      <dgm:prSet presAssocID="{AE5D0BFD-9D2B-4857-B58E-CA00AB580B68}" presName="hierChild5" presStyleCnt="0"/>
      <dgm:spPr/>
    </dgm:pt>
    <dgm:pt modelId="{0F532076-B299-4FDC-B8FA-08FCB68D28F8}" type="pres">
      <dgm:prSet presAssocID="{6D0201FF-49F0-4001-A4E0-0919CBB092A5}" presName="Name37" presStyleLbl="parChTrans1D2" presStyleIdx="6" presStyleCnt="8"/>
      <dgm:spPr/>
    </dgm:pt>
    <dgm:pt modelId="{821BD377-2B4A-40BC-B267-2B67860D8C04}" type="pres">
      <dgm:prSet presAssocID="{2FD631B8-CC43-4815-B597-9A4ECA31EFA7}" presName="hierRoot2" presStyleCnt="0">
        <dgm:presLayoutVars>
          <dgm:hierBranch val="init"/>
        </dgm:presLayoutVars>
      </dgm:prSet>
      <dgm:spPr/>
    </dgm:pt>
    <dgm:pt modelId="{A3D4E31F-333A-4FC7-9AA0-550CAA300B1C}" type="pres">
      <dgm:prSet presAssocID="{2FD631B8-CC43-4815-B597-9A4ECA31EFA7}" presName="rootComposite" presStyleCnt="0"/>
      <dgm:spPr/>
    </dgm:pt>
    <dgm:pt modelId="{1F8E3332-0053-46CD-8040-C0D0BE7AE654}" type="pres">
      <dgm:prSet presAssocID="{2FD631B8-CC43-4815-B597-9A4ECA31EFA7}" presName="rootText" presStyleLbl="node2" presStyleIdx="6" presStyleCnt="8" custScaleX="108272" custScaleY="68269" custLinFactNeighborX="-13591" custLinFactNeighborY="676">
        <dgm:presLayoutVars>
          <dgm:chPref val="3"/>
        </dgm:presLayoutVars>
      </dgm:prSet>
      <dgm:spPr/>
    </dgm:pt>
    <dgm:pt modelId="{497B7C5E-0F56-4352-A4EA-87A1B735E84B}" type="pres">
      <dgm:prSet presAssocID="{2FD631B8-CC43-4815-B597-9A4ECA31EFA7}" presName="rootConnector" presStyleLbl="node2" presStyleIdx="6" presStyleCnt="8"/>
      <dgm:spPr/>
    </dgm:pt>
    <dgm:pt modelId="{D421DC47-F042-425E-8829-4CC1FD410204}" type="pres">
      <dgm:prSet presAssocID="{2FD631B8-CC43-4815-B597-9A4ECA31EFA7}" presName="hierChild4" presStyleCnt="0"/>
      <dgm:spPr/>
    </dgm:pt>
    <dgm:pt modelId="{6AA0397C-145B-4993-B7E5-1F4CFCE4DE99}" type="pres">
      <dgm:prSet presAssocID="{D82477C7-BC44-48D3-82EE-8E22095A9B27}" presName="Name37" presStyleLbl="parChTrans1D3" presStyleIdx="8" presStyleCnt="10"/>
      <dgm:spPr/>
    </dgm:pt>
    <dgm:pt modelId="{D55477F0-D8FF-4437-9658-A5AB0A85474D}" type="pres">
      <dgm:prSet presAssocID="{B60C50C5-47AF-473B-A0CB-8892DF90107E}" presName="hierRoot2" presStyleCnt="0">
        <dgm:presLayoutVars>
          <dgm:hierBranch val="init"/>
        </dgm:presLayoutVars>
      </dgm:prSet>
      <dgm:spPr/>
    </dgm:pt>
    <dgm:pt modelId="{E5F50191-0638-47DD-B673-182FAFEB9B47}" type="pres">
      <dgm:prSet presAssocID="{B60C50C5-47AF-473B-A0CB-8892DF90107E}" presName="rootComposite" presStyleCnt="0"/>
      <dgm:spPr/>
    </dgm:pt>
    <dgm:pt modelId="{F6F04D30-F2E6-4CF6-8309-AC9B0C15A7CE}" type="pres">
      <dgm:prSet presAssocID="{B60C50C5-47AF-473B-A0CB-8892DF90107E}" presName="rootText" presStyleLbl="node3" presStyleIdx="8" presStyleCnt="10" custScaleX="89610" custScaleY="64757" custLinFactNeighborX="-10920">
        <dgm:presLayoutVars>
          <dgm:chPref val="3"/>
        </dgm:presLayoutVars>
      </dgm:prSet>
      <dgm:spPr/>
    </dgm:pt>
    <dgm:pt modelId="{BF6B713B-E556-406C-B056-03A9450BA70E}" type="pres">
      <dgm:prSet presAssocID="{B60C50C5-47AF-473B-A0CB-8892DF90107E}" presName="rootConnector" presStyleLbl="node3" presStyleIdx="8" presStyleCnt="10"/>
      <dgm:spPr/>
    </dgm:pt>
    <dgm:pt modelId="{FF2AEE6C-CD8E-4ABA-93DB-F3D879F3884D}" type="pres">
      <dgm:prSet presAssocID="{B60C50C5-47AF-473B-A0CB-8892DF90107E}" presName="hierChild4" presStyleCnt="0"/>
      <dgm:spPr/>
    </dgm:pt>
    <dgm:pt modelId="{0A0A94CD-FEF7-46F2-A715-ABFA89A39D04}" type="pres">
      <dgm:prSet presAssocID="{B60C50C5-47AF-473B-A0CB-8892DF90107E}" presName="hierChild5" presStyleCnt="0"/>
      <dgm:spPr/>
    </dgm:pt>
    <dgm:pt modelId="{2BF8D640-8DAF-48CE-B4F6-3114AE2DC84B}" type="pres">
      <dgm:prSet presAssocID="{ED4E312C-349B-42F6-9067-8756E50C848F}" presName="Name37" presStyleLbl="parChTrans1D3" presStyleIdx="9" presStyleCnt="10"/>
      <dgm:spPr/>
    </dgm:pt>
    <dgm:pt modelId="{6451C8C2-B354-4E2D-998C-5E0F8C420447}" type="pres">
      <dgm:prSet presAssocID="{76747EE5-15BB-475D-9937-EA721FBCF86C}" presName="hierRoot2" presStyleCnt="0">
        <dgm:presLayoutVars>
          <dgm:hierBranch val="init"/>
        </dgm:presLayoutVars>
      </dgm:prSet>
      <dgm:spPr/>
    </dgm:pt>
    <dgm:pt modelId="{76F9AD10-9E3D-4A55-84E3-E1286E80DC30}" type="pres">
      <dgm:prSet presAssocID="{76747EE5-15BB-475D-9937-EA721FBCF86C}" presName="rootComposite" presStyleCnt="0"/>
      <dgm:spPr/>
    </dgm:pt>
    <dgm:pt modelId="{F0B80C25-6E6A-42CB-BAD3-632F72FD5CC6}" type="pres">
      <dgm:prSet presAssocID="{76747EE5-15BB-475D-9937-EA721FBCF86C}" presName="rootText" presStyleLbl="node3" presStyleIdx="9" presStyleCnt="10" custScaleX="88462" custScaleY="65560" custLinFactNeighborX="-10920">
        <dgm:presLayoutVars>
          <dgm:chPref val="3"/>
        </dgm:presLayoutVars>
      </dgm:prSet>
      <dgm:spPr/>
    </dgm:pt>
    <dgm:pt modelId="{606C8684-FBE7-450F-871A-8C7C2A5C0A4F}" type="pres">
      <dgm:prSet presAssocID="{76747EE5-15BB-475D-9937-EA721FBCF86C}" presName="rootConnector" presStyleLbl="node3" presStyleIdx="9" presStyleCnt="10"/>
      <dgm:spPr/>
    </dgm:pt>
    <dgm:pt modelId="{1F146E08-605A-49C9-BE31-B942C4485C71}" type="pres">
      <dgm:prSet presAssocID="{76747EE5-15BB-475D-9937-EA721FBCF86C}" presName="hierChild4" presStyleCnt="0"/>
      <dgm:spPr/>
    </dgm:pt>
    <dgm:pt modelId="{BCE80FFB-E89D-4606-9F99-0347318DDCAC}" type="pres">
      <dgm:prSet presAssocID="{76747EE5-15BB-475D-9937-EA721FBCF86C}" presName="hierChild5" presStyleCnt="0"/>
      <dgm:spPr/>
    </dgm:pt>
    <dgm:pt modelId="{823F0DB7-F6AE-4CB5-96E4-1E734F495CA4}" type="pres">
      <dgm:prSet presAssocID="{2FD631B8-CC43-4815-B597-9A4ECA31EFA7}" presName="hierChild5" presStyleCnt="0"/>
      <dgm:spPr/>
    </dgm:pt>
    <dgm:pt modelId="{49CDA1C8-9D70-43F3-813F-02B0D240D5EE}" type="pres">
      <dgm:prSet presAssocID="{3D5FC854-A319-434D-BB98-555BEC6655A5}" presName="Name37" presStyleLbl="parChTrans1D2" presStyleIdx="7" presStyleCnt="8"/>
      <dgm:spPr/>
    </dgm:pt>
    <dgm:pt modelId="{9E9BE347-04CF-4078-B655-FD1B71354237}" type="pres">
      <dgm:prSet presAssocID="{AACCA522-CC7A-44D9-9640-F6EDD4C24DBD}" presName="hierRoot2" presStyleCnt="0">
        <dgm:presLayoutVars>
          <dgm:hierBranch val="init"/>
        </dgm:presLayoutVars>
      </dgm:prSet>
      <dgm:spPr/>
    </dgm:pt>
    <dgm:pt modelId="{EBBE57A7-0C8B-4CD3-976D-469C628FC491}" type="pres">
      <dgm:prSet presAssocID="{AACCA522-CC7A-44D9-9640-F6EDD4C24DBD}" presName="rootComposite" presStyleCnt="0"/>
      <dgm:spPr/>
    </dgm:pt>
    <dgm:pt modelId="{6C0AFFDA-751F-43FF-A628-9F49A583E137}" type="pres">
      <dgm:prSet presAssocID="{AACCA522-CC7A-44D9-9640-F6EDD4C24DBD}" presName="rootText" presStyleLbl="node2" presStyleIdx="7" presStyleCnt="8" custScaleX="92311" custScaleY="68269" custLinFactNeighborX="-15142" custLinFactNeighborY="1260">
        <dgm:presLayoutVars>
          <dgm:chPref val="3"/>
        </dgm:presLayoutVars>
      </dgm:prSet>
      <dgm:spPr/>
    </dgm:pt>
    <dgm:pt modelId="{A8787FB4-8B3C-4F37-9324-F10414CEAE2A}" type="pres">
      <dgm:prSet presAssocID="{AACCA522-CC7A-44D9-9640-F6EDD4C24DBD}" presName="rootConnector" presStyleLbl="node2" presStyleIdx="7" presStyleCnt="8"/>
      <dgm:spPr/>
    </dgm:pt>
    <dgm:pt modelId="{7AC682BB-FFE6-495A-BCB0-8E47B97660E8}" type="pres">
      <dgm:prSet presAssocID="{AACCA522-CC7A-44D9-9640-F6EDD4C24DBD}" presName="hierChild4" presStyleCnt="0"/>
      <dgm:spPr/>
    </dgm:pt>
    <dgm:pt modelId="{5F95E0B3-DB00-49A6-ACFC-84E9E72090ED}" type="pres">
      <dgm:prSet presAssocID="{AACCA522-CC7A-44D9-9640-F6EDD4C24DBD}" presName="hierChild5" presStyleCnt="0"/>
      <dgm:spPr/>
    </dgm:pt>
    <dgm:pt modelId="{5A5973CF-D269-40EE-9E2C-878331EE635A}" type="pres">
      <dgm:prSet presAssocID="{4434F7E5-28A6-4F67-B7D0-4D2C2E269EA8}" presName="hierChild3" presStyleCnt="0"/>
      <dgm:spPr/>
    </dgm:pt>
    <dgm:pt modelId="{8FFFAB99-A2D5-4155-A0A5-79B90562254C}" type="pres">
      <dgm:prSet presAssocID="{D17AF7A9-D8C5-4320-8BD3-131E678B4C99}" presName="hierRoot1" presStyleCnt="0">
        <dgm:presLayoutVars>
          <dgm:hierBranch val="init"/>
        </dgm:presLayoutVars>
      </dgm:prSet>
      <dgm:spPr/>
    </dgm:pt>
    <dgm:pt modelId="{177521EA-D99F-4CD2-9D57-7DEE1B168630}" type="pres">
      <dgm:prSet presAssocID="{D17AF7A9-D8C5-4320-8BD3-131E678B4C99}" presName="rootComposite1" presStyleCnt="0"/>
      <dgm:spPr/>
    </dgm:pt>
    <dgm:pt modelId="{0AEC52B6-7FC4-4D48-B8B6-2057BBAA30C7}" type="pres">
      <dgm:prSet presAssocID="{D17AF7A9-D8C5-4320-8BD3-131E678B4C99}" presName="rootText1" presStyleLbl="node0" presStyleIdx="1" presStyleCnt="2" custScaleX="98532" custScaleY="81325" custLinFactX="-51620" custLinFactNeighborX="-100000" custLinFactNeighborY="27521">
        <dgm:presLayoutVars>
          <dgm:chPref val="3"/>
        </dgm:presLayoutVars>
      </dgm:prSet>
      <dgm:spPr/>
    </dgm:pt>
    <dgm:pt modelId="{B6B17CEE-ADC0-4680-AB9F-85B0C5A88132}" type="pres">
      <dgm:prSet presAssocID="{D17AF7A9-D8C5-4320-8BD3-131E678B4C99}" presName="rootConnector1" presStyleLbl="node1" presStyleIdx="0" presStyleCnt="0"/>
      <dgm:spPr/>
    </dgm:pt>
    <dgm:pt modelId="{70A4FEBD-BFF9-4EAA-A6BF-14194BD1D310}" type="pres">
      <dgm:prSet presAssocID="{D17AF7A9-D8C5-4320-8BD3-131E678B4C99}" presName="hierChild2" presStyleCnt="0"/>
      <dgm:spPr/>
    </dgm:pt>
    <dgm:pt modelId="{85DB9667-EF89-4B4F-A972-9C5EC52FA601}" type="pres">
      <dgm:prSet presAssocID="{D17AF7A9-D8C5-4320-8BD3-131E678B4C99}" presName="hierChild3" presStyleCnt="0"/>
      <dgm:spPr/>
    </dgm:pt>
  </dgm:ptLst>
  <dgm:cxnLst>
    <dgm:cxn modelId="{CA5FBD00-E3BF-40A9-85E0-904326448AE9}" srcId="{4434F7E5-28A6-4F67-B7D0-4D2C2E269EA8}" destId="{87824E0A-CE3E-4D69-ACC3-B50A995538CE}" srcOrd="0" destOrd="0" parTransId="{B1537AFD-4CFB-4859-84E0-2E9907093E1D}" sibTransId="{8152FD81-439F-4169-9986-94BCEC49A9E8}"/>
    <dgm:cxn modelId="{652FD900-E51F-4497-A223-8E9BED5A5C24}" type="presOf" srcId="{B5317243-723B-4EFA-B92B-00572E7CED25}" destId="{4E0D81F5-CC77-468E-85F2-588C1F59950C}" srcOrd="0" destOrd="0" presId="urn:microsoft.com/office/officeart/2005/8/layout/orgChart1"/>
    <dgm:cxn modelId="{58150005-F7E2-49A2-AC2B-83EFCFB12DC3}" type="presOf" srcId="{87824E0A-CE3E-4D69-ACC3-B50A995538CE}" destId="{98580825-4C01-4196-BEAA-4C6E8019DA8E}" srcOrd="0" destOrd="0" presId="urn:microsoft.com/office/officeart/2005/8/layout/orgChart1"/>
    <dgm:cxn modelId="{D562C906-29E5-4E98-9301-4F7E2C05FEB9}" type="presOf" srcId="{74BD9E25-1F02-4B89-B395-554D09B8D168}" destId="{0FFD5475-5918-49ED-9478-D7EFEE95A98E}" srcOrd="0" destOrd="0" presId="urn:microsoft.com/office/officeart/2005/8/layout/orgChart1"/>
    <dgm:cxn modelId="{405FB008-8583-4257-A99C-ED6CE6A225C2}" srcId="{4434F7E5-28A6-4F67-B7D0-4D2C2E269EA8}" destId="{595DD4B2-9688-4292-B5B8-75341ABE482D}" srcOrd="1" destOrd="0" parTransId="{AD565BD2-203E-4060-B655-334400F9E059}" sibTransId="{C31E4760-EF23-4A65-9E38-360B5232BD10}"/>
    <dgm:cxn modelId="{EB859109-2FB4-4A59-B2C6-BC62E399B43B}" type="presOf" srcId="{AD565BD2-203E-4060-B655-334400F9E059}" destId="{376EADFE-7B60-4743-8235-7081E8F16A13}" srcOrd="0" destOrd="0" presId="urn:microsoft.com/office/officeart/2005/8/layout/orgChart1"/>
    <dgm:cxn modelId="{BF26450A-3CBE-490F-99FC-312A1E84D4E7}" type="presOf" srcId="{595DD4B2-9688-4292-B5B8-75341ABE482D}" destId="{981520C0-50BC-4576-82E9-E184B165BACB}" srcOrd="1" destOrd="0" presId="urn:microsoft.com/office/officeart/2005/8/layout/orgChart1"/>
    <dgm:cxn modelId="{2952A70E-DD38-4FE6-AD48-24ABFC98B0F6}" type="presOf" srcId="{8086F4D2-F4DD-4367-B284-2DD651F0C2B1}" destId="{D87613F1-34F9-4B7C-A73C-ED47695FA13B}" srcOrd="1" destOrd="0" presId="urn:microsoft.com/office/officeart/2005/8/layout/orgChart1"/>
    <dgm:cxn modelId="{744D8D10-5B16-41D5-8876-0DD00D381BEB}" type="presOf" srcId="{D02D13D9-38AF-4FB7-9B7D-00F2A27B8BB5}" destId="{55322BF5-671B-4DC2-831C-004E6FFDA092}" srcOrd="0" destOrd="0" presId="urn:microsoft.com/office/officeart/2005/8/layout/orgChart1"/>
    <dgm:cxn modelId="{979EC211-EFC9-4ACE-8EEC-9C5F73D292B6}" srcId="{15355442-2C04-4DC0-BB63-482A2BD86C91}" destId="{EFD84941-EF40-4A60-B9DC-FF301E399394}" srcOrd="2" destOrd="0" parTransId="{B5317243-723B-4EFA-B92B-00572E7CED25}" sibTransId="{05C0EC5B-284E-4E38-B224-A0121B43BF40}"/>
    <dgm:cxn modelId="{8214F419-0DFA-43D4-A8CC-FC64B6D6BF9A}" type="presOf" srcId="{E3AA8B50-ACDF-4797-9E7F-1BEBFB2E9CF5}" destId="{25C6842A-A3E2-4EC9-816D-181639452094}" srcOrd="0" destOrd="0" presId="urn:microsoft.com/office/officeart/2005/8/layout/orgChart1"/>
    <dgm:cxn modelId="{5140901B-0780-42B9-AE8D-7EE592BA016C}" srcId="{AE5D0BFD-9D2B-4857-B58E-CA00AB580B68}" destId="{D91889CB-C6FE-4ACD-B9E1-F2E3EE359341}" srcOrd="1" destOrd="0" parTransId="{3BD89F17-5862-4A43-ACCF-B14BE9A4AB9C}" sibTransId="{47898FD0-504E-4A0E-8436-C8D1D026C9AF}"/>
    <dgm:cxn modelId="{7787B91F-FAD4-4C5B-B3CE-D0741AD74112}" srcId="{B5B806FC-FEDF-4A17-8DA9-BEE26B97149E}" destId="{8086F4D2-F4DD-4367-B284-2DD651F0C2B1}" srcOrd="0" destOrd="0" parTransId="{E9B1DB6B-22D7-4443-929B-BC7922A53151}" sibTransId="{49ED44D0-8B7B-4B2E-9256-18D2C986E1DC}"/>
    <dgm:cxn modelId="{3D592721-CB51-4603-87E7-B758620943E3}" type="presOf" srcId="{37B39B0E-C62D-49AF-ADAF-F4DA987F098A}" destId="{7F56FB25-A8E4-4AE9-B1DD-568D5E56E720}" srcOrd="0" destOrd="0" presId="urn:microsoft.com/office/officeart/2005/8/layout/orgChart1"/>
    <dgm:cxn modelId="{1B59AC29-158D-4D8E-9B9B-B84BE9E86075}" type="presOf" srcId="{D91889CB-C6FE-4ACD-B9E1-F2E3EE359341}" destId="{2B97DBCF-8B42-49ED-B01F-B61A4A42F196}" srcOrd="1" destOrd="0" presId="urn:microsoft.com/office/officeart/2005/8/layout/orgChart1"/>
    <dgm:cxn modelId="{745FD029-D718-4993-8707-5030F2B1B258}" type="presOf" srcId="{76747EE5-15BB-475D-9937-EA721FBCF86C}" destId="{F0B80C25-6E6A-42CB-BAD3-632F72FD5CC6}" srcOrd="0" destOrd="0" presId="urn:microsoft.com/office/officeart/2005/8/layout/orgChart1"/>
    <dgm:cxn modelId="{2A2F0C2B-9097-44CC-A6EB-233473CC1616}" srcId="{4434F7E5-28A6-4F67-B7D0-4D2C2E269EA8}" destId="{15355442-2C04-4DC0-BB63-482A2BD86C91}" srcOrd="3" destOrd="0" parTransId="{A614FFC6-13C7-4A25-95C6-F30235D05F6C}" sibTransId="{B6264A10-4D09-4B6F-A989-6EEEF24CA2ED}"/>
    <dgm:cxn modelId="{8D783D2D-0B91-42F7-A4A3-FC4D0AA4C4FC}" type="presOf" srcId="{E789EAAB-00FA-4EE5-BEC9-BCF03BCF2E87}" destId="{7D2F7698-2E3E-4B11-9AF0-F6CAC7443E1A}" srcOrd="1" destOrd="0" presId="urn:microsoft.com/office/officeart/2005/8/layout/orgChart1"/>
    <dgm:cxn modelId="{F332AE2D-403A-4684-B957-6A3F57D45D5F}" srcId="{4434F7E5-28A6-4F67-B7D0-4D2C2E269EA8}" destId="{AACCA522-CC7A-44D9-9640-F6EDD4C24DBD}" srcOrd="7" destOrd="0" parTransId="{3D5FC854-A319-434D-BB98-555BEC6655A5}" sibTransId="{2E287078-75A9-4163-BEB2-72B3B2C8DF60}"/>
    <dgm:cxn modelId="{446A3D31-3D74-4F74-B88E-75CAF5CFE3EE}" type="presOf" srcId="{D91889CB-C6FE-4ACD-B9E1-F2E3EE359341}" destId="{81B2D095-3661-47FD-B081-EEF59A3024E6}" srcOrd="0" destOrd="0" presId="urn:microsoft.com/office/officeart/2005/8/layout/orgChart1"/>
    <dgm:cxn modelId="{96693032-9C8A-4C9C-A332-A4ED15C30229}" type="presOf" srcId="{3BD89F17-5862-4A43-ACCF-B14BE9A4AB9C}" destId="{5399113B-560B-471A-9AA3-3064524AB630}" srcOrd="0" destOrd="0" presId="urn:microsoft.com/office/officeart/2005/8/layout/orgChart1"/>
    <dgm:cxn modelId="{FCDB6A32-2552-48F9-9C8E-E071E75BF228}" srcId="{E3AA8B50-ACDF-4797-9E7F-1BEBFB2E9CF5}" destId="{D17AF7A9-D8C5-4320-8BD3-131E678B4C99}" srcOrd="1" destOrd="0" parTransId="{6D9DF66E-AB3B-42A5-9E83-9FEB6C75EBFD}" sibTransId="{CF9A2341-DEDD-4164-8F03-4580BB26D6D0}"/>
    <dgm:cxn modelId="{B83C2C3B-C974-46E9-B87F-246F3EC7E2E8}" srcId="{AE5D0BFD-9D2B-4857-B58E-CA00AB580B68}" destId="{2BCD1C56-C974-4C51-9F84-1F4D11FCA20F}" srcOrd="0" destOrd="0" parTransId="{D02D13D9-38AF-4FB7-9B7D-00F2A27B8BB5}" sibTransId="{942159E3-61A7-4064-A562-F9B50AD07014}"/>
    <dgm:cxn modelId="{413B2740-2757-414F-B0BD-F4116A8C2443}" type="presOf" srcId="{B5B806FC-FEDF-4A17-8DA9-BEE26B97149E}" destId="{50FCA1BA-C7EC-4D2C-8155-6931A9F632D8}" srcOrd="1" destOrd="0" presId="urn:microsoft.com/office/officeart/2005/8/layout/orgChart1"/>
    <dgm:cxn modelId="{F99F6B40-7AF3-42BC-BDAC-25BDAE40EB7B}" type="presOf" srcId="{CD18F604-D4C5-4C2D-93B7-FA06AB22E2CD}" destId="{A02D670A-F5B2-4667-A05C-42F52D961003}" srcOrd="0" destOrd="0" presId="urn:microsoft.com/office/officeart/2005/8/layout/orgChart1"/>
    <dgm:cxn modelId="{E0DE3741-E388-4CD8-9B64-D815FE527452}" type="presOf" srcId="{EFD84941-EF40-4A60-B9DC-FF301E399394}" destId="{39661F6C-9E70-4982-930B-3BEBFCCA8E57}" srcOrd="0" destOrd="0" presId="urn:microsoft.com/office/officeart/2005/8/layout/orgChart1"/>
    <dgm:cxn modelId="{FFE29441-BE8C-4AFD-AC2A-3AE7BD805B9B}" type="presOf" srcId="{AA78C5D2-0EA9-43C2-9F31-B8E5E42E7223}" destId="{EC9C794C-55F4-4C39-BCF5-86A3CF6B7AF4}" srcOrd="0" destOrd="0" presId="urn:microsoft.com/office/officeart/2005/8/layout/orgChart1"/>
    <dgm:cxn modelId="{E5B1AD41-023A-4A91-A78F-DCA41A213D15}" type="presOf" srcId="{15355442-2C04-4DC0-BB63-482A2BD86C91}" destId="{0E3C425C-B2FF-4183-8797-56CE99E5EE61}" srcOrd="0" destOrd="0" presId="urn:microsoft.com/office/officeart/2005/8/layout/orgChart1"/>
    <dgm:cxn modelId="{A460C241-9979-493C-819A-A69C3E7C4A85}" type="presOf" srcId="{4434F7E5-28A6-4F67-B7D0-4D2C2E269EA8}" destId="{341447F4-04D8-42BC-8762-12EF46EDA6D3}" srcOrd="1" destOrd="0" presId="urn:microsoft.com/office/officeart/2005/8/layout/orgChart1"/>
    <dgm:cxn modelId="{29419847-F6F8-4BCF-B3D5-895656F232F3}" srcId="{4434F7E5-28A6-4F67-B7D0-4D2C2E269EA8}" destId="{B5B806FC-FEDF-4A17-8DA9-BEE26B97149E}" srcOrd="2" destOrd="0" parTransId="{9822F76B-924A-4498-90DA-C244173132BB}" sibTransId="{C30034B4-78DD-4770-9BA4-CE25E011067A}"/>
    <dgm:cxn modelId="{0214E967-9937-4ED8-ADB9-8B122860D8AB}" type="presOf" srcId="{AE5D0BFD-9D2B-4857-B58E-CA00AB580B68}" destId="{50EE3D6A-8F5B-4F67-8C5A-8008EAD77202}" srcOrd="0" destOrd="0" presId="urn:microsoft.com/office/officeart/2005/8/layout/orgChart1"/>
    <dgm:cxn modelId="{9A8A6D4A-42DC-4528-B4E6-28AF99DD0EE6}" type="presOf" srcId="{B1537AFD-4CFB-4859-84E0-2E9907093E1D}" destId="{81213A7C-7775-4F25-A5A7-D256FDC8775C}" srcOrd="0" destOrd="0" presId="urn:microsoft.com/office/officeart/2005/8/layout/orgChart1"/>
    <dgm:cxn modelId="{65195A6A-6312-4D99-A20D-310AD5E05404}" type="presOf" srcId="{E789EAAB-00FA-4EE5-BEC9-BCF03BCF2E87}" destId="{218098AD-450C-4F62-9C71-D6A52F68674B}" srcOrd="0" destOrd="0" presId="urn:microsoft.com/office/officeart/2005/8/layout/orgChart1"/>
    <dgm:cxn modelId="{B161B84A-1772-4F8A-872B-FF1CCCDEF8E8}" type="presOf" srcId="{B5B806FC-FEDF-4A17-8DA9-BEE26B97149E}" destId="{A87E6A97-D933-4004-95F3-02714670B4CB}" srcOrd="0" destOrd="0" presId="urn:microsoft.com/office/officeart/2005/8/layout/orgChart1"/>
    <dgm:cxn modelId="{71BDDC6A-8AE2-410A-B949-26A8A66DD623}" type="presOf" srcId="{A8EF9909-47DD-4EEF-A644-433214AD40DB}" destId="{0F8DA555-17DD-44D1-BE31-24DC685D4DCA}" srcOrd="0" destOrd="0" presId="urn:microsoft.com/office/officeart/2005/8/layout/orgChart1"/>
    <dgm:cxn modelId="{34FBB24B-CB83-43B1-AC6C-9B08B50F4A0A}" type="presOf" srcId="{B02CA724-2EF1-4F8C-8116-A44ABD71E89A}" destId="{1B1A0638-035D-4943-AFAA-1D522E44D2E8}" srcOrd="0" destOrd="0" presId="urn:microsoft.com/office/officeart/2005/8/layout/orgChart1"/>
    <dgm:cxn modelId="{F072C76C-A8AE-4AED-B436-D942C0441F6C}" type="presOf" srcId="{AE5D0BFD-9D2B-4857-B58E-CA00AB580B68}" destId="{1EEE3AEA-3598-447B-AD69-FC73CC6A49BD}" srcOrd="1" destOrd="0" presId="urn:microsoft.com/office/officeart/2005/8/layout/orgChart1"/>
    <dgm:cxn modelId="{DBD4584F-31D7-4FAB-9F84-64682E193158}" type="presOf" srcId="{A614FFC6-13C7-4A25-95C6-F30235D05F6C}" destId="{93427761-D0D0-4F76-840E-C771F4CE2374}" srcOrd="0" destOrd="0" presId="urn:microsoft.com/office/officeart/2005/8/layout/orgChart1"/>
    <dgm:cxn modelId="{D030B955-F431-405E-B180-70338CC1F464}" type="presOf" srcId="{76747EE5-15BB-475D-9937-EA721FBCF86C}" destId="{606C8684-FBE7-450F-871A-8C7C2A5C0A4F}" srcOrd="1" destOrd="0" presId="urn:microsoft.com/office/officeart/2005/8/layout/orgChart1"/>
    <dgm:cxn modelId="{0D96CA77-710F-47BD-85B4-3ED9163E971A}" type="presOf" srcId="{4434F7E5-28A6-4F67-B7D0-4D2C2E269EA8}" destId="{2A2DC5F2-BB74-49EB-AA8B-ABCFB22BBE03}" srcOrd="0" destOrd="0" presId="urn:microsoft.com/office/officeart/2005/8/layout/orgChart1"/>
    <dgm:cxn modelId="{2165BD78-45C1-4E15-92B8-B27B0364E29B}" type="presOf" srcId="{496A88A0-5C4A-42FC-95F6-FA9C9F6756ED}" destId="{01206C81-8917-401D-A632-642401891441}" srcOrd="1" destOrd="0" presId="urn:microsoft.com/office/officeart/2005/8/layout/orgChart1"/>
    <dgm:cxn modelId="{80848A82-3DCD-43DE-B04C-EF92E1094F64}" srcId="{4434F7E5-28A6-4F67-B7D0-4D2C2E269EA8}" destId="{2FD631B8-CC43-4815-B597-9A4ECA31EFA7}" srcOrd="6" destOrd="0" parTransId="{6D0201FF-49F0-4001-A4E0-0919CBB092A5}" sibTransId="{BC3E2A52-D866-4477-A36A-F8EE380C7EA9}"/>
    <dgm:cxn modelId="{08436C83-A4C6-410B-877D-1AD08034ACC1}" type="presOf" srcId="{E9B1DB6B-22D7-4443-929B-BC7922A53151}" destId="{863F1CBD-C145-42AB-A644-B82600A46D5A}" srcOrd="0" destOrd="0" presId="urn:microsoft.com/office/officeart/2005/8/layout/orgChart1"/>
    <dgm:cxn modelId="{01AB7F86-E32A-4303-A072-E1965AE1967D}" type="presOf" srcId="{D17AF7A9-D8C5-4320-8BD3-131E678B4C99}" destId="{0AEC52B6-7FC4-4D48-B8B6-2057BBAA30C7}" srcOrd="0" destOrd="0" presId="urn:microsoft.com/office/officeart/2005/8/layout/orgChart1"/>
    <dgm:cxn modelId="{CC359D87-D7D3-43BE-9711-A1CB1F182A43}" srcId="{AE5D0BFD-9D2B-4857-B58E-CA00AB580B68}" destId="{E789EAAB-00FA-4EE5-BEC9-BCF03BCF2E87}" srcOrd="2" destOrd="0" parTransId="{CD18F604-D4C5-4C2D-93B7-FA06AB22E2CD}" sibTransId="{2CD70933-17F0-4DED-926E-75316EE51657}"/>
    <dgm:cxn modelId="{CFF3478B-8C1E-48F5-8174-E49B70F39C19}" type="presOf" srcId="{595DD4B2-9688-4292-B5B8-75341ABE482D}" destId="{ADC7E807-F427-4781-83D8-1E15B2575180}" srcOrd="0" destOrd="0" presId="urn:microsoft.com/office/officeart/2005/8/layout/orgChart1"/>
    <dgm:cxn modelId="{4A155495-6EDB-49E3-8C41-4CF348D68C5D}" type="presOf" srcId="{60EA3A46-77DF-4FBC-9F82-FF8929ED760D}" destId="{03A77A17-9606-45CC-9997-DAB69FEE8F99}" srcOrd="0" destOrd="0" presId="urn:microsoft.com/office/officeart/2005/8/layout/orgChart1"/>
    <dgm:cxn modelId="{345C6A96-652A-430F-9EDB-FD2D9B4A0400}" type="presOf" srcId="{AD9645BE-53B0-4255-9228-2C92B2E2C4D7}" destId="{1FED131F-00CC-4FFC-A7A6-90A1E975693D}" srcOrd="0" destOrd="0" presId="urn:microsoft.com/office/officeart/2005/8/layout/orgChart1"/>
    <dgm:cxn modelId="{6D426997-9C6F-4302-BBE4-869107D1F585}" type="presOf" srcId="{6D0201FF-49F0-4001-A4E0-0919CBB092A5}" destId="{0F532076-B299-4FDC-B8FA-08FCB68D28F8}" srcOrd="0" destOrd="0" presId="urn:microsoft.com/office/officeart/2005/8/layout/orgChart1"/>
    <dgm:cxn modelId="{9E1C8797-6997-4437-A19E-95A30C477BE8}" srcId="{4434F7E5-28A6-4F67-B7D0-4D2C2E269EA8}" destId="{AE5D0BFD-9D2B-4857-B58E-CA00AB580B68}" srcOrd="5" destOrd="0" parTransId="{AD9645BE-53B0-4255-9228-2C92B2E2C4D7}" sibTransId="{CBEA6403-A3EC-4FC3-B22C-CA01993F5B74}"/>
    <dgm:cxn modelId="{87DB889C-739B-432D-8AAD-D463A97DA2AB}" type="presOf" srcId="{9822F76B-924A-4498-90DA-C244173132BB}" destId="{611A6C1E-9710-4D79-BB3F-E3835BDBA5D4}" srcOrd="0" destOrd="0" presId="urn:microsoft.com/office/officeart/2005/8/layout/orgChart1"/>
    <dgm:cxn modelId="{0A91F29D-BE80-4173-B31D-DB5049A20F03}" srcId="{15355442-2C04-4DC0-BB63-482A2BD86C91}" destId="{37B39B0E-C62D-49AF-ADAF-F4DA987F098A}" srcOrd="0" destOrd="0" parTransId="{B02CA724-2EF1-4F8C-8116-A44ABD71E89A}" sibTransId="{FCD4AC5B-05F5-4CC3-A6ED-8FFDCB40B385}"/>
    <dgm:cxn modelId="{1F3ABF9E-2615-48E5-B79B-B54F2FCD558B}" type="presOf" srcId="{3D5FC854-A319-434D-BB98-555BEC6655A5}" destId="{49CDA1C8-9D70-43F3-813F-02B0D240D5EE}" srcOrd="0" destOrd="0" presId="urn:microsoft.com/office/officeart/2005/8/layout/orgChart1"/>
    <dgm:cxn modelId="{5E5BF2A0-71A8-4CB7-BC8C-332979951B9F}" type="presOf" srcId="{2BCD1C56-C974-4C51-9F84-1F4D11FCA20F}" destId="{05AC8491-29A0-48FF-9057-D757A983ABF8}" srcOrd="1" destOrd="0" presId="urn:microsoft.com/office/officeart/2005/8/layout/orgChart1"/>
    <dgm:cxn modelId="{A66D5FAE-AF41-4570-B9E2-C69CE7D68926}" type="presOf" srcId="{2BCD1C56-C974-4C51-9F84-1F4D11FCA20F}" destId="{B0AECFC2-D304-4C99-9747-595E7C44B7AC}" srcOrd="0" destOrd="0" presId="urn:microsoft.com/office/officeart/2005/8/layout/orgChart1"/>
    <dgm:cxn modelId="{382572B1-FDB8-4C56-B7A6-1525F2310A97}" type="presOf" srcId="{AA78C5D2-0EA9-43C2-9F31-B8E5E42E7223}" destId="{BCEDEB0B-F3FD-45C0-8C1F-6521460AFCF0}" srcOrd="1" destOrd="0" presId="urn:microsoft.com/office/officeart/2005/8/layout/orgChart1"/>
    <dgm:cxn modelId="{09E15BB3-55F4-4FAD-B7A1-B6C5A364420B}" type="presOf" srcId="{D82477C7-BC44-48D3-82EE-8E22095A9B27}" destId="{6AA0397C-145B-4993-B7E5-1F4CFCE4DE99}" srcOrd="0" destOrd="0" presId="urn:microsoft.com/office/officeart/2005/8/layout/orgChart1"/>
    <dgm:cxn modelId="{8C87CCB4-D41E-4152-8E22-0F9172929BFD}" type="presOf" srcId="{87824E0A-CE3E-4D69-ACC3-B50A995538CE}" destId="{F66A25B7-2ADE-4500-86C2-FC3D25773DC8}" srcOrd="1" destOrd="0" presId="urn:microsoft.com/office/officeart/2005/8/layout/orgChart1"/>
    <dgm:cxn modelId="{622398B6-7F0C-4F8D-949E-AEA98B715E7E}" type="presOf" srcId="{B60C50C5-47AF-473B-A0CB-8892DF90107E}" destId="{F6F04D30-F2E6-4CF6-8309-AC9B0C15A7CE}" srcOrd="0" destOrd="0" presId="urn:microsoft.com/office/officeart/2005/8/layout/orgChart1"/>
    <dgm:cxn modelId="{8333D7B7-B391-4E7D-97A0-76B163630EED}" srcId="{2FD631B8-CC43-4815-B597-9A4ECA31EFA7}" destId="{76747EE5-15BB-475D-9937-EA721FBCF86C}" srcOrd="1" destOrd="0" parTransId="{ED4E312C-349B-42F6-9067-8756E50C848F}" sibTransId="{35D6387E-60A9-453C-98B5-22F3A5D05F92}"/>
    <dgm:cxn modelId="{6544BAB9-15D3-4982-A10D-36BF9BCAA8F2}" type="presOf" srcId="{2FD631B8-CC43-4815-B597-9A4ECA31EFA7}" destId="{1F8E3332-0053-46CD-8040-C0D0BE7AE654}" srcOrd="0" destOrd="0" presId="urn:microsoft.com/office/officeart/2005/8/layout/orgChart1"/>
    <dgm:cxn modelId="{6C5EBBBB-486D-409F-AB6D-B0FE5377117E}" type="presOf" srcId="{37B39B0E-C62D-49AF-ADAF-F4DA987F098A}" destId="{08CD7B15-809D-4C98-9360-CD02E973EAE8}" srcOrd="1" destOrd="0" presId="urn:microsoft.com/office/officeart/2005/8/layout/orgChart1"/>
    <dgm:cxn modelId="{6FAD34BC-6263-4959-A64B-92141ABDE3EF}" srcId="{2FD631B8-CC43-4815-B597-9A4ECA31EFA7}" destId="{B60C50C5-47AF-473B-A0CB-8892DF90107E}" srcOrd="0" destOrd="0" parTransId="{D82477C7-BC44-48D3-82EE-8E22095A9B27}" sibTransId="{4FEF5F52-6670-413A-ADA3-C1565280C8E3}"/>
    <dgm:cxn modelId="{AF16E8BD-F179-4881-8B05-B2C098240FA8}" type="presOf" srcId="{EFD84941-EF40-4A60-B9DC-FF301E399394}" destId="{B5D0D491-F674-493C-9A03-A1AFCC0925CD}" srcOrd="1" destOrd="0" presId="urn:microsoft.com/office/officeart/2005/8/layout/orgChart1"/>
    <dgm:cxn modelId="{38F922C6-DE30-4310-AF1F-263698994B6A}" type="presOf" srcId="{15355442-2C04-4DC0-BB63-482A2BD86C91}" destId="{D0CBBE3C-05B0-4C2D-A1AF-4D684A156703}" srcOrd="1" destOrd="0" presId="urn:microsoft.com/office/officeart/2005/8/layout/orgChart1"/>
    <dgm:cxn modelId="{C089C2C7-CE8A-48F6-B347-3AE08138FE18}" srcId="{E3AA8B50-ACDF-4797-9E7F-1BEBFB2E9CF5}" destId="{4434F7E5-28A6-4F67-B7D0-4D2C2E269EA8}" srcOrd="0" destOrd="0" parTransId="{506638FB-89BE-4FC9-92CE-466A092791EB}" sibTransId="{6FA38B0A-6BED-4431-A608-46C0C6F76EAB}"/>
    <dgm:cxn modelId="{0C1D9DD0-ACC7-456C-8B57-22E32CF033FB}" type="presOf" srcId="{493E31B3-D6F0-4857-96A3-B322EE036D92}" destId="{877D4DB6-404B-4DBD-AE07-41F7A4016189}" srcOrd="0" destOrd="0" presId="urn:microsoft.com/office/officeart/2005/8/layout/orgChart1"/>
    <dgm:cxn modelId="{A5091BDA-3778-4B6F-AA25-F18FF3705FE7}" type="presOf" srcId="{B60C50C5-47AF-473B-A0CB-8892DF90107E}" destId="{BF6B713B-E556-406C-B056-03A9450BA70E}" srcOrd="1" destOrd="0" presId="urn:microsoft.com/office/officeart/2005/8/layout/orgChart1"/>
    <dgm:cxn modelId="{FB2127DA-356A-4C1D-BD14-D6A18BCB587E}" srcId="{15355442-2C04-4DC0-BB63-482A2BD86C91}" destId="{AA78C5D2-0EA9-43C2-9F31-B8E5E42E7223}" srcOrd="1" destOrd="0" parTransId="{493E31B3-D6F0-4857-96A3-B322EE036D92}" sibTransId="{F552AD1E-A410-4BFA-9D6A-C6A2C4A3CF62}"/>
    <dgm:cxn modelId="{F4EF80E6-33C1-4B58-AB25-96E15CD70AFE}" type="presOf" srcId="{D17AF7A9-D8C5-4320-8BD3-131E678B4C99}" destId="{B6B17CEE-ADC0-4680-AB9F-85B0C5A88132}" srcOrd="1" destOrd="0" presId="urn:microsoft.com/office/officeart/2005/8/layout/orgChart1"/>
    <dgm:cxn modelId="{EF5F4EE8-3AE2-4FCA-8A2F-135D9323A8F9}" type="presOf" srcId="{496A88A0-5C4A-42FC-95F6-FA9C9F6756ED}" destId="{31F08CFF-1BBD-4FB8-8DDE-BD1E52913D2D}" srcOrd="0" destOrd="0" presId="urn:microsoft.com/office/officeart/2005/8/layout/orgChart1"/>
    <dgm:cxn modelId="{A1907CE9-CA1E-48C2-ADDA-6AF1DD343F85}" type="presOf" srcId="{2FD631B8-CC43-4815-B597-9A4ECA31EFA7}" destId="{497B7C5E-0F56-4352-A4EA-87A1B735E84B}" srcOrd="1" destOrd="0" presId="urn:microsoft.com/office/officeart/2005/8/layout/orgChart1"/>
    <dgm:cxn modelId="{8DF3B6E9-B044-471A-8DBB-A854D333B6B8}" type="presOf" srcId="{74BD9E25-1F02-4B89-B395-554D09B8D168}" destId="{D9BCD3AC-00A6-42A1-8E7C-94398E87C2B1}" srcOrd="1" destOrd="0" presId="urn:microsoft.com/office/officeart/2005/8/layout/orgChart1"/>
    <dgm:cxn modelId="{4F4F2AEA-84EE-429D-8694-23608E78E3B4}" type="presOf" srcId="{AACCA522-CC7A-44D9-9640-F6EDD4C24DBD}" destId="{6C0AFFDA-751F-43FF-A628-9F49A583E137}" srcOrd="0" destOrd="0" presId="urn:microsoft.com/office/officeart/2005/8/layout/orgChart1"/>
    <dgm:cxn modelId="{244A7CEF-D551-4F0A-98C5-66B1BE21928C}" type="presOf" srcId="{ED4E312C-349B-42F6-9067-8756E50C848F}" destId="{2BF8D640-8DAF-48CE-B4F6-3114AE2DC84B}" srcOrd="0" destOrd="0" presId="urn:microsoft.com/office/officeart/2005/8/layout/orgChart1"/>
    <dgm:cxn modelId="{ED664DF2-D779-49F8-9D61-1F18A279D067}" type="presOf" srcId="{AACCA522-CC7A-44D9-9640-F6EDD4C24DBD}" destId="{A8787FB4-8B3C-4F37-9324-F10414CEAE2A}" srcOrd="1" destOrd="0" presId="urn:microsoft.com/office/officeart/2005/8/layout/orgChart1"/>
    <dgm:cxn modelId="{394DE2F2-AC90-496D-AD45-34AC8BF970A0}" srcId="{4434F7E5-28A6-4F67-B7D0-4D2C2E269EA8}" destId="{496A88A0-5C4A-42FC-95F6-FA9C9F6756ED}" srcOrd="4" destOrd="0" parTransId="{60EA3A46-77DF-4FBC-9F82-FF8929ED760D}" sibTransId="{8A9B60B4-A3E4-4AF7-8895-9303DA57593E}"/>
    <dgm:cxn modelId="{7C92A1F7-9FF4-48AA-A0B5-7BA28BDB899B}" type="presOf" srcId="{8086F4D2-F4DD-4367-B284-2DD651F0C2B1}" destId="{FF18BD8D-A22D-422B-86F3-C0B10E34F538}" srcOrd="0" destOrd="0" presId="urn:microsoft.com/office/officeart/2005/8/layout/orgChart1"/>
    <dgm:cxn modelId="{35E098FA-8F87-47D1-A578-ACEADFF9E8F4}" srcId="{B5B806FC-FEDF-4A17-8DA9-BEE26B97149E}" destId="{74BD9E25-1F02-4B89-B395-554D09B8D168}" srcOrd="1" destOrd="0" parTransId="{A8EF9909-47DD-4EEF-A644-433214AD40DB}" sibTransId="{AA70711D-448A-4A27-963D-9E6384732361}"/>
    <dgm:cxn modelId="{1D06CA04-4E94-441D-A0D9-E0F44FD65C43}" type="presParOf" srcId="{25C6842A-A3E2-4EC9-816D-181639452094}" destId="{1D3A1DA8-4AD9-448D-83F0-352F34C8A9DA}" srcOrd="0" destOrd="0" presId="urn:microsoft.com/office/officeart/2005/8/layout/orgChart1"/>
    <dgm:cxn modelId="{8D3B2CCD-6929-4BE3-AB2B-B3732A9D9D46}" type="presParOf" srcId="{1D3A1DA8-4AD9-448D-83F0-352F34C8A9DA}" destId="{7F678140-CDCC-4248-BA9E-1F2EDBC28F3E}" srcOrd="0" destOrd="0" presId="urn:microsoft.com/office/officeart/2005/8/layout/orgChart1"/>
    <dgm:cxn modelId="{12628075-2D00-4D66-9C76-FA6CC11A1C7F}" type="presParOf" srcId="{7F678140-CDCC-4248-BA9E-1F2EDBC28F3E}" destId="{2A2DC5F2-BB74-49EB-AA8B-ABCFB22BBE03}" srcOrd="0" destOrd="0" presId="urn:microsoft.com/office/officeart/2005/8/layout/orgChart1"/>
    <dgm:cxn modelId="{C3EF92F4-0BFA-4768-8CA0-C538922B3E5F}" type="presParOf" srcId="{7F678140-CDCC-4248-BA9E-1F2EDBC28F3E}" destId="{341447F4-04D8-42BC-8762-12EF46EDA6D3}" srcOrd="1" destOrd="0" presId="urn:microsoft.com/office/officeart/2005/8/layout/orgChart1"/>
    <dgm:cxn modelId="{FB045F2C-2526-4992-82BD-032B1B87E47E}" type="presParOf" srcId="{1D3A1DA8-4AD9-448D-83F0-352F34C8A9DA}" destId="{E7C62251-D474-4940-9C59-F51422DC226D}" srcOrd="1" destOrd="0" presId="urn:microsoft.com/office/officeart/2005/8/layout/orgChart1"/>
    <dgm:cxn modelId="{D4F8105F-8B7D-454C-A493-BED3EC7DEA15}" type="presParOf" srcId="{E7C62251-D474-4940-9C59-F51422DC226D}" destId="{81213A7C-7775-4F25-A5A7-D256FDC8775C}" srcOrd="0" destOrd="0" presId="urn:microsoft.com/office/officeart/2005/8/layout/orgChart1"/>
    <dgm:cxn modelId="{FAD1C5C1-7B95-463C-8DE1-8FF0348AD15F}" type="presParOf" srcId="{E7C62251-D474-4940-9C59-F51422DC226D}" destId="{A3D23E4F-1AFB-44BC-B67D-D2901E35C64E}" srcOrd="1" destOrd="0" presId="urn:microsoft.com/office/officeart/2005/8/layout/orgChart1"/>
    <dgm:cxn modelId="{906A0669-F3AF-453B-9754-85E4971FB713}" type="presParOf" srcId="{A3D23E4F-1AFB-44BC-B67D-D2901E35C64E}" destId="{45FDDEA5-DBDF-4B51-BC18-4755D0EE9063}" srcOrd="0" destOrd="0" presId="urn:microsoft.com/office/officeart/2005/8/layout/orgChart1"/>
    <dgm:cxn modelId="{6B0B91CE-359B-4177-83E7-434EF541EA1C}" type="presParOf" srcId="{45FDDEA5-DBDF-4B51-BC18-4755D0EE9063}" destId="{98580825-4C01-4196-BEAA-4C6E8019DA8E}" srcOrd="0" destOrd="0" presId="urn:microsoft.com/office/officeart/2005/8/layout/orgChart1"/>
    <dgm:cxn modelId="{6A91D6FC-0CF8-4582-95A3-BBEF7D3BD302}" type="presParOf" srcId="{45FDDEA5-DBDF-4B51-BC18-4755D0EE9063}" destId="{F66A25B7-2ADE-4500-86C2-FC3D25773DC8}" srcOrd="1" destOrd="0" presId="urn:microsoft.com/office/officeart/2005/8/layout/orgChart1"/>
    <dgm:cxn modelId="{2CD474F2-E394-4C16-BFB5-EB53FD0033CE}" type="presParOf" srcId="{A3D23E4F-1AFB-44BC-B67D-D2901E35C64E}" destId="{E84CF7BD-177D-4F66-9D80-A3150282CF15}" srcOrd="1" destOrd="0" presId="urn:microsoft.com/office/officeart/2005/8/layout/orgChart1"/>
    <dgm:cxn modelId="{E9709337-6A04-4246-BFCF-9694EBC522D0}" type="presParOf" srcId="{A3D23E4F-1AFB-44BC-B67D-D2901E35C64E}" destId="{D3BBAF1C-16FE-4051-84CB-304D2C945DA1}" srcOrd="2" destOrd="0" presId="urn:microsoft.com/office/officeart/2005/8/layout/orgChart1"/>
    <dgm:cxn modelId="{54FA624F-978E-4CAB-B952-025810E3B17F}" type="presParOf" srcId="{E7C62251-D474-4940-9C59-F51422DC226D}" destId="{376EADFE-7B60-4743-8235-7081E8F16A13}" srcOrd="2" destOrd="0" presId="urn:microsoft.com/office/officeart/2005/8/layout/orgChart1"/>
    <dgm:cxn modelId="{39C97ADA-1B4A-407E-AC0C-FE7A9CA54B85}" type="presParOf" srcId="{E7C62251-D474-4940-9C59-F51422DC226D}" destId="{8481A9D6-746D-4DAE-841D-D3EF7224C2C6}" srcOrd="3" destOrd="0" presId="urn:microsoft.com/office/officeart/2005/8/layout/orgChart1"/>
    <dgm:cxn modelId="{7CC2E386-AE3E-4834-B371-22FDFAECF079}" type="presParOf" srcId="{8481A9D6-746D-4DAE-841D-D3EF7224C2C6}" destId="{9684F979-D341-4707-85C9-98B5870EE51A}" srcOrd="0" destOrd="0" presId="urn:microsoft.com/office/officeart/2005/8/layout/orgChart1"/>
    <dgm:cxn modelId="{5C7BA853-6463-4E38-B68C-286504B2F91D}" type="presParOf" srcId="{9684F979-D341-4707-85C9-98B5870EE51A}" destId="{ADC7E807-F427-4781-83D8-1E15B2575180}" srcOrd="0" destOrd="0" presId="urn:microsoft.com/office/officeart/2005/8/layout/orgChart1"/>
    <dgm:cxn modelId="{C97D94ED-6165-4960-9723-2CBC62201C9B}" type="presParOf" srcId="{9684F979-D341-4707-85C9-98B5870EE51A}" destId="{981520C0-50BC-4576-82E9-E184B165BACB}" srcOrd="1" destOrd="0" presId="urn:microsoft.com/office/officeart/2005/8/layout/orgChart1"/>
    <dgm:cxn modelId="{DE14ECC7-23F1-4AE9-A68A-44E5BFDC49AB}" type="presParOf" srcId="{8481A9D6-746D-4DAE-841D-D3EF7224C2C6}" destId="{E51AF41F-874D-4EDE-9D86-009E2985C9CF}" srcOrd="1" destOrd="0" presId="urn:microsoft.com/office/officeart/2005/8/layout/orgChart1"/>
    <dgm:cxn modelId="{CC772C45-34DC-4908-8DC2-8CDD8C227B4D}" type="presParOf" srcId="{8481A9D6-746D-4DAE-841D-D3EF7224C2C6}" destId="{2D54F020-80E4-49BB-A5A8-DED39DDD034F}" srcOrd="2" destOrd="0" presId="urn:microsoft.com/office/officeart/2005/8/layout/orgChart1"/>
    <dgm:cxn modelId="{0B7A5CA2-94B2-45F6-BCC6-4A28B3786A0A}" type="presParOf" srcId="{E7C62251-D474-4940-9C59-F51422DC226D}" destId="{611A6C1E-9710-4D79-BB3F-E3835BDBA5D4}" srcOrd="4" destOrd="0" presId="urn:microsoft.com/office/officeart/2005/8/layout/orgChart1"/>
    <dgm:cxn modelId="{6308B074-70A3-4797-8C43-BF434445ED18}" type="presParOf" srcId="{E7C62251-D474-4940-9C59-F51422DC226D}" destId="{3F3F71A5-D5E2-4D48-A2D0-E3CDE9F581C7}" srcOrd="5" destOrd="0" presId="urn:microsoft.com/office/officeart/2005/8/layout/orgChart1"/>
    <dgm:cxn modelId="{5A85BF90-F3E7-4415-9CEC-3DE3EEB07353}" type="presParOf" srcId="{3F3F71A5-D5E2-4D48-A2D0-E3CDE9F581C7}" destId="{36889A42-CE21-450E-910E-7A4683BB3E53}" srcOrd="0" destOrd="0" presId="urn:microsoft.com/office/officeart/2005/8/layout/orgChart1"/>
    <dgm:cxn modelId="{DAFCE7FB-3502-455F-AA2E-003B42B16C30}" type="presParOf" srcId="{36889A42-CE21-450E-910E-7A4683BB3E53}" destId="{A87E6A97-D933-4004-95F3-02714670B4CB}" srcOrd="0" destOrd="0" presId="urn:microsoft.com/office/officeart/2005/8/layout/orgChart1"/>
    <dgm:cxn modelId="{24282C9A-ABB6-4678-B81D-48C787765AB6}" type="presParOf" srcId="{36889A42-CE21-450E-910E-7A4683BB3E53}" destId="{50FCA1BA-C7EC-4D2C-8155-6931A9F632D8}" srcOrd="1" destOrd="0" presId="urn:microsoft.com/office/officeart/2005/8/layout/orgChart1"/>
    <dgm:cxn modelId="{2AC2A28F-92E5-4DEA-A607-D0539FF29D2B}" type="presParOf" srcId="{3F3F71A5-D5E2-4D48-A2D0-E3CDE9F581C7}" destId="{98406959-78F3-42FA-B5E7-BC55213D445A}" srcOrd="1" destOrd="0" presId="urn:microsoft.com/office/officeart/2005/8/layout/orgChart1"/>
    <dgm:cxn modelId="{57938B06-6C74-43F0-ADED-C4A60E7B9EB0}" type="presParOf" srcId="{98406959-78F3-42FA-B5E7-BC55213D445A}" destId="{863F1CBD-C145-42AB-A644-B82600A46D5A}" srcOrd="0" destOrd="0" presId="urn:microsoft.com/office/officeart/2005/8/layout/orgChart1"/>
    <dgm:cxn modelId="{ADFBB9F1-8439-4B10-B285-7A3C65773471}" type="presParOf" srcId="{98406959-78F3-42FA-B5E7-BC55213D445A}" destId="{D3580936-50A5-4D76-BD5A-338D00BB8EE7}" srcOrd="1" destOrd="0" presId="urn:microsoft.com/office/officeart/2005/8/layout/orgChart1"/>
    <dgm:cxn modelId="{1D54F844-5D53-48F6-B400-C2B322BB3DFE}" type="presParOf" srcId="{D3580936-50A5-4D76-BD5A-338D00BB8EE7}" destId="{EEB69542-1C13-42AA-9B3A-C5D575ED290A}" srcOrd="0" destOrd="0" presId="urn:microsoft.com/office/officeart/2005/8/layout/orgChart1"/>
    <dgm:cxn modelId="{D96490F6-9FF3-4D84-80DF-0ED2DFE255B6}" type="presParOf" srcId="{EEB69542-1C13-42AA-9B3A-C5D575ED290A}" destId="{FF18BD8D-A22D-422B-86F3-C0B10E34F538}" srcOrd="0" destOrd="0" presId="urn:microsoft.com/office/officeart/2005/8/layout/orgChart1"/>
    <dgm:cxn modelId="{81D32AE2-5978-4CB9-96F7-6F2D26B2667C}" type="presParOf" srcId="{EEB69542-1C13-42AA-9B3A-C5D575ED290A}" destId="{D87613F1-34F9-4B7C-A73C-ED47695FA13B}" srcOrd="1" destOrd="0" presId="urn:microsoft.com/office/officeart/2005/8/layout/orgChart1"/>
    <dgm:cxn modelId="{27787FF3-0591-421F-9AEC-94390D0E06E6}" type="presParOf" srcId="{D3580936-50A5-4D76-BD5A-338D00BB8EE7}" destId="{8B446F17-3602-4C97-92DE-861636B199AF}" srcOrd="1" destOrd="0" presId="urn:microsoft.com/office/officeart/2005/8/layout/orgChart1"/>
    <dgm:cxn modelId="{EC641E2A-8254-4D5D-912C-601D293464D2}" type="presParOf" srcId="{D3580936-50A5-4D76-BD5A-338D00BB8EE7}" destId="{C3AD53BD-5546-4C43-AF51-FA4CECFC7E48}" srcOrd="2" destOrd="0" presId="urn:microsoft.com/office/officeart/2005/8/layout/orgChart1"/>
    <dgm:cxn modelId="{53D7CBF3-2545-4CAC-8024-7A4B5D8C67ED}" type="presParOf" srcId="{98406959-78F3-42FA-B5E7-BC55213D445A}" destId="{0F8DA555-17DD-44D1-BE31-24DC685D4DCA}" srcOrd="2" destOrd="0" presId="urn:microsoft.com/office/officeart/2005/8/layout/orgChart1"/>
    <dgm:cxn modelId="{EC321D47-5A88-4572-841A-562AD54CC130}" type="presParOf" srcId="{98406959-78F3-42FA-B5E7-BC55213D445A}" destId="{14B90A9C-59D8-483D-A57A-15EB6E816F04}" srcOrd="3" destOrd="0" presId="urn:microsoft.com/office/officeart/2005/8/layout/orgChart1"/>
    <dgm:cxn modelId="{DFEA36C5-783C-497B-84E9-AF6F322B4D7C}" type="presParOf" srcId="{14B90A9C-59D8-483D-A57A-15EB6E816F04}" destId="{FEA696B3-340C-4566-B6D2-333CA8B2A375}" srcOrd="0" destOrd="0" presId="urn:microsoft.com/office/officeart/2005/8/layout/orgChart1"/>
    <dgm:cxn modelId="{DC2EE2EC-6B71-4484-B327-764B8D4B1D8C}" type="presParOf" srcId="{FEA696B3-340C-4566-B6D2-333CA8B2A375}" destId="{0FFD5475-5918-49ED-9478-D7EFEE95A98E}" srcOrd="0" destOrd="0" presId="urn:microsoft.com/office/officeart/2005/8/layout/orgChart1"/>
    <dgm:cxn modelId="{BB91D60C-AE93-431A-8218-4B7E0307E926}" type="presParOf" srcId="{FEA696B3-340C-4566-B6D2-333CA8B2A375}" destId="{D9BCD3AC-00A6-42A1-8E7C-94398E87C2B1}" srcOrd="1" destOrd="0" presId="urn:microsoft.com/office/officeart/2005/8/layout/orgChart1"/>
    <dgm:cxn modelId="{03046B5A-1F28-48A5-937F-436D0C025E31}" type="presParOf" srcId="{14B90A9C-59D8-483D-A57A-15EB6E816F04}" destId="{D78B5807-A1F0-44C4-815C-B72B4F7275BB}" srcOrd="1" destOrd="0" presId="urn:microsoft.com/office/officeart/2005/8/layout/orgChart1"/>
    <dgm:cxn modelId="{37236C99-60B2-4A41-BFBD-BA2769B170F8}" type="presParOf" srcId="{14B90A9C-59D8-483D-A57A-15EB6E816F04}" destId="{27A8EFBE-4E9A-431F-88B1-84942ED08697}" srcOrd="2" destOrd="0" presId="urn:microsoft.com/office/officeart/2005/8/layout/orgChart1"/>
    <dgm:cxn modelId="{7DB4B028-55C3-4C71-98B8-4B7DC305ABC9}" type="presParOf" srcId="{3F3F71A5-D5E2-4D48-A2D0-E3CDE9F581C7}" destId="{EADB920F-363D-403A-871E-173DECB31BD1}" srcOrd="2" destOrd="0" presId="urn:microsoft.com/office/officeart/2005/8/layout/orgChart1"/>
    <dgm:cxn modelId="{44581A94-4C44-49E6-8B6F-36F8F608F47F}" type="presParOf" srcId="{E7C62251-D474-4940-9C59-F51422DC226D}" destId="{93427761-D0D0-4F76-840E-C771F4CE2374}" srcOrd="6" destOrd="0" presId="urn:microsoft.com/office/officeart/2005/8/layout/orgChart1"/>
    <dgm:cxn modelId="{73A5408D-4FAE-49F7-8B43-91F480F1CB6C}" type="presParOf" srcId="{E7C62251-D474-4940-9C59-F51422DC226D}" destId="{C461A78D-9E77-443A-874F-D9020867AFF5}" srcOrd="7" destOrd="0" presId="urn:microsoft.com/office/officeart/2005/8/layout/orgChart1"/>
    <dgm:cxn modelId="{0BB14016-B431-443C-9042-FF1D059B11C3}" type="presParOf" srcId="{C461A78D-9E77-443A-874F-D9020867AFF5}" destId="{CEA1DC59-E2FD-4D41-BAF3-2494BEA97311}" srcOrd="0" destOrd="0" presId="urn:microsoft.com/office/officeart/2005/8/layout/orgChart1"/>
    <dgm:cxn modelId="{7E34596E-0553-470D-A6D4-08AEC78516B0}" type="presParOf" srcId="{CEA1DC59-E2FD-4D41-BAF3-2494BEA97311}" destId="{0E3C425C-B2FF-4183-8797-56CE99E5EE61}" srcOrd="0" destOrd="0" presId="urn:microsoft.com/office/officeart/2005/8/layout/orgChart1"/>
    <dgm:cxn modelId="{9337664C-2546-48D3-82B2-A65025CB38ED}" type="presParOf" srcId="{CEA1DC59-E2FD-4D41-BAF3-2494BEA97311}" destId="{D0CBBE3C-05B0-4C2D-A1AF-4D684A156703}" srcOrd="1" destOrd="0" presId="urn:microsoft.com/office/officeart/2005/8/layout/orgChart1"/>
    <dgm:cxn modelId="{5C3694AF-CDA5-406C-A2DD-8A9F94916A6E}" type="presParOf" srcId="{C461A78D-9E77-443A-874F-D9020867AFF5}" destId="{B06B4688-E715-445D-BEAD-57A58BA37C6A}" srcOrd="1" destOrd="0" presId="urn:microsoft.com/office/officeart/2005/8/layout/orgChart1"/>
    <dgm:cxn modelId="{9171EACC-3E98-4EC2-B896-0A78B4F25DC0}" type="presParOf" srcId="{B06B4688-E715-445D-BEAD-57A58BA37C6A}" destId="{1B1A0638-035D-4943-AFAA-1D522E44D2E8}" srcOrd="0" destOrd="0" presId="urn:microsoft.com/office/officeart/2005/8/layout/orgChart1"/>
    <dgm:cxn modelId="{886595B6-9DC6-4945-93D3-20F05BFCBEBA}" type="presParOf" srcId="{B06B4688-E715-445D-BEAD-57A58BA37C6A}" destId="{EE247C84-CB73-4B2C-9415-1227DBE0C4E2}" srcOrd="1" destOrd="0" presId="urn:microsoft.com/office/officeart/2005/8/layout/orgChart1"/>
    <dgm:cxn modelId="{B5102900-07FB-47D8-976D-6007A47BE651}" type="presParOf" srcId="{EE247C84-CB73-4B2C-9415-1227DBE0C4E2}" destId="{F2AC7E47-FDBC-4CCE-8112-0418DF14E21B}" srcOrd="0" destOrd="0" presId="urn:microsoft.com/office/officeart/2005/8/layout/orgChart1"/>
    <dgm:cxn modelId="{FD85B230-DD5D-47B0-9458-1E4E04F8B381}" type="presParOf" srcId="{F2AC7E47-FDBC-4CCE-8112-0418DF14E21B}" destId="{7F56FB25-A8E4-4AE9-B1DD-568D5E56E720}" srcOrd="0" destOrd="0" presId="urn:microsoft.com/office/officeart/2005/8/layout/orgChart1"/>
    <dgm:cxn modelId="{36281AE3-93C5-4942-87CD-6E5BCA2366C1}" type="presParOf" srcId="{F2AC7E47-FDBC-4CCE-8112-0418DF14E21B}" destId="{08CD7B15-809D-4C98-9360-CD02E973EAE8}" srcOrd="1" destOrd="0" presId="urn:microsoft.com/office/officeart/2005/8/layout/orgChart1"/>
    <dgm:cxn modelId="{2DD6C23F-421A-4623-B1C4-E787C8B70931}" type="presParOf" srcId="{EE247C84-CB73-4B2C-9415-1227DBE0C4E2}" destId="{D063B029-F821-4252-AB84-AE19FC3E01E6}" srcOrd="1" destOrd="0" presId="urn:microsoft.com/office/officeart/2005/8/layout/orgChart1"/>
    <dgm:cxn modelId="{6684BC93-1558-440B-A770-68CBD3E873B2}" type="presParOf" srcId="{EE247C84-CB73-4B2C-9415-1227DBE0C4E2}" destId="{89F6E619-C030-4F50-9DC5-A3972FD772FB}" srcOrd="2" destOrd="0" presId="urn:microsoft.com/office/officeart/2005/8/layout/orgChart1"/>
    <dgm:cxn modelId="{AC1C7A7D-BF05-4566-8487-CAA0BAEC1539}" type="presParOf" srcId="{B06B4688-E715-445D-BEAD-57A58BA37C6A}" destId="{877D4DB6-404B-4DBD-AE07-41F7A4016189}" srcOrd="2" destOrd="0" presId="urn:microsoft.com/office/officeart/2005/8/layout/orgChart1"/>
    <dgm:cxn modelId="{E0443E12-6E54-4DDC-95CF-A611EB750ADE}" type="presParOf" srcId="{B06B4688-E715-445D-BEAD-57A58BA37C6A}" destId="{F343CA03-97FB-4AD6-AE99-01CB87BA074C}" srcOrd="3" destOrd="0" presId="urn:microsoft.com/office/officeart/2005/8/layout/orgChart1"/>
    <dgm:cxn modelId="{628BF2F8-0C54-4B17-941C-DCF96B724F5B}" type="presParOf" srcId="{F343CA03-97FB-4AD6-AE99-01CB87BA074C}" destId="{86F21D2B-E8B3-45AA-A29F-671B9D08DDA0}" srcOrd="0" destOrd="0" presId="urn:microsoft.com/office/officeart/2005/8/layout/orgChart1"/>
    <dgm:cxn modelId="{B95BDA00-0317-4ACA-B37A-9AD6C3961A71}" type="presParOf" srcId="{86F21D2B-E8B3-45AA-A29F-671B9D08DDA0}" destId="{EC9C794C-55F4-4C39-BCF5-86A3CF6B7AF4}" srcOrd="0" destOrd="0" presId="urn:microsoft.com/office/officeart/2005/8/layout/orgChart1"/>
    <dgm:cxn modelId="{13AA823B-468F-48FC-9CC0-F4AA1F4B7B2E}" type="presParOf" srcId="{86F21D2B-E8B3-45AA-A29F-671B9D08DDA0}" destId="{BCEDEB0B-F3FD-45C0-8C1F-6521460AFCF0}" srcOrd="1" destOrd="0" presId="urn:microsoft.com/office/officeart/2005/8/layout/orgChart1"/>
    <dgm:cxn modelId="{E86AEFEB-1AAE-4C6C-AF43-36DEA9A05482}" type="presParOf" srcId="{F343CA03-97FB-4AD6-AE99-01CB87BA074C}" destId="{F1DD7DAC-F41F-4002-B2CF-AA6C530C3BA7}" srcOrd="1" destOrd="0" presId="urn:microsoft.com/office/officeart/2005/8/layout/orgChart1"/>
    <dgm:cxn modelId="{5B725479-C096-4D0A-90AF-7FFEE767B772}" type="presParOf" srcId="{F343CA03-97FB-4AD6-AE99-01CB87BA074C}" destId="{2216B26E-CDB9-4490-9E16-F86C680082AD}" srcOrd="2" destOrd="0" presId="urn:microsoft.com/office/officeart/2005/8/layout/orgChart1"/>
    <dgm:cxn modelId="{62ADB87E-98A2-4A04-A2E8-51F88B19EC80}" type="presParOf" srcId="{B06B4688-E715-445D-BEAD-57A58BA37C6A}" destId="{4E0D81F5-CC77-468E-85F2-588C1F59950C}" srcOrd="4" destOrd="0" presId="urn:microsoft.com/office/officeart/2005/8/layout/orgChart1"/>
    <dgm:cxn modelId="{DC559431-090F-45CF-99D2-4E8294824D5C}" type="presParOf" srcId="{B06B4688-E715-445D-BEAD-57A58BA37C6A}" destId="{871F3DAD-6FCB-473E-B118-446CC9F58B69}" srcOrd="5" destOrd="0" presId="urn:microsoft.com/office/officeart/2005/8/layout/orgChart1"/>
    <dgm:cxn modelId="{DEA62560-A2B3-4632-A8AE-B5C84D851B4C}" type="presParOf" srcId="{871F3DAD-6FCB-473E-B118-446CC9F58B69}" destId="{8005F6E4-C271-476B-A482-92FD288D76DA}" srcOrd="0" destOrd="0" presId="urn:microsoft.com/office/officeart/2005/8/layout/orgChart1"/>
    <dgm:cxn modelId="{81D39C7A-A43A-4726-9557-63CD8D0870C6}" type="presParOf" srcId="{8005F6E4-C271-476B-A482-92FD288D76DA}" destId="{39661F6C-9E70-4982-930B-3BEBFCCA8E57}" srcOrd="0" destOrd="0" presId="urn:microsoft.com/office/officeart/2005/8/layout/orgChart1"/>
    <dgm:cxn modelId="{9A5F8A2D-370B-40D4-8B1F-56BFB1F6ECEF}" type="presParOf" srcId="{8005F6E4-C271-476B-A482-92FD288D76DA}" destId="{B5D0D491-F674-493C-9A03-A1AFCC0925CD}" srcOrd="1" destOrd="0" presId="urn:microsoft.com/office/officeart/2005/8/layout/orgChart1"/>
    <dgm:cxn modelId="{92D33F43-9F7F-49DE-855A-A6B3C2BC1882}" type="presParOf" srcId="{871F3DAD-6FCB-473E-B118-446CC9F58B69}" destId="{BB3817ED-7969-4697-8796-7DAF9F54E980}" srcOrd="1" destOrd="0" presId="urn:microsoft.com/office/officeart/2005/8/layout/orgChart1"/>
    <dgm:cxn modelId="{27460D54-8C2F-4F75-BC91-F39359638E6A}" type="presParOf" srcId="{871F3DAD-6FCB-473E-B118-446CC9F58B69}" destId="{E428F8E6-F113-4176-B891-F1489D709C1B}" srcOrd="2" destOrd="0" presId="urn:microsoft.com/office/officeart/2005/8/layout/orgChart1"/>
    <dgm:cxn modelId="{A9BF2615-B3B9-4069-AA02-159E50846F0E}" type="presParOf" srcId="{C461A78D-9E77-443A-874F-D9020867AFF5}" destId="{CCC1539D-F10D-47E2-9F93-0E7EFE197F1C}" srcOrd="2" destOrd="0" presId="urn:microsoft.com/office/officeart/2005/8/layout/orgChart1"/>
    <dgm:cxn modelId="{D51EDEB2-E480-4EA6-8585-436425AC2FB6}" type="presParOf" srcId="{E7C62251-D474-4940-9C59-F51422DC226D}" destId="{03A77A17-9606-45CC-9997-DAB69FEE8F99}" srcOrd="8" destOrd="0" presId="urn:microsoft.com/office/officeart/2005/8/layout/orgChart1"/>
    <dgm:cxn modelId="{995F3D5F-36BF-479A-876D-B1480FD57BE3}" type="presParOf" srcId="{E7C62251-D474-4940-9C59-F51422DC226D}" destId="{B7373F70-0274-45B5-8B46-EFA0849C3307}" srcOrd="9" destOrd="0" presId="urn:microsoft.com/office/officeart/2005/8/layout/orgChart1"/>
    <dgm:cxn modelId="{E50D3387-BEAA-4AA0-88B2-8074F7FD3281}" type="presParOf" srcId="{B7373F70-0274-45B5-8B46-EFA0849C3307}" destId="{E3713204-5B66-43CD-819A-E4526BC8E2D1}" srcOrd="0" destOrd="0" presId="urn:microsoft.com/office/officeart/2005/8/layout/orgChart1"/>
    <dgm:cxn modelId="{27109387-3799-4E56-994E-7A8B84142636}" type="presParOf" srcId="{E3713204-5B66-43CD-819A-E4526BC8E2D1}" destId="{31F08CFF-1BBD-4FB8-8DDE-BD1E52913D2D}" srcOrd="0" destOrd="0" presId="urn:microsoft.com/office/officeart/2005/8/layout/orgChart1"/>
    <dgm:cxn modelId="{3CB064EE-5ED7-4C23-9EBF-7063D9851EED}" type="presParOf" srcId="{E3713204-5B66-43CD-819A-E4526BC8E2D1}" destId="{01206C81-8917-401D-A632-642401891441}" srcOrd="1" destOrd="0" presId="urn:microsoft.com/office/officeart/2005/8/layout/orgChart1"/>
    <dgm:cxn modelId="{66C82F2F-2580-4A1B-B837-ED56B8F9D164}" type="presParOf" srcId="{B7373F70-0274-45B5-8B46-EFA0849C3307}" destId="{4B02884A-9C75-4688-BD28-9326EFDFA044}" srcOrd="1" destOrd="0" presId="urn:microsoft.com/office/officeart/2005/8/layout/orgChart1"/>
    <dgm:cxn modelId="{9F3A20C0-9DEC-4CD7-B1FF-31AD61EF36EA}" type="presParOf" srcId="{B7373F70-0274-45B5-8B46-EFA0849C3307}" destId="{11849401-44C5-4C56-85F0-20619BE567A4}" srcOrd="2" destOrd="0" presId="urn:microsoft.com/office/officeart/2005/8/layout/orgChart1"/>
    <dgm:cxn modelId="{23C7123E-6B14-4DE0-AAAF-85B485C1117D}" type="presParOf" srcId="{E7C62251-D474-4940-9C59-F51422DC226D}" destId="{1FED131F-00CC-4FFC-A7A6-90A1E975693D}" srcOrd="10" destOrd="0" presId="urn:microsoft.com/office/officeart/2005/8/layout/orgChart1"/>
    <dgm:cxn modelId="{61F075C0-7ACC-4722-B261-A9DE1A6ACF92}" type="presParOf" srcId="{E7C62251-D474-4940-9C59-F51422DC226D}" destId="{532FD85A-516D-4077-8585-DC388DAFBFF7}" srcOrd="11" destOrd="0" presId="urn:microsoft.com/office/officeart/2005/8/layout/orgChart1"/>
    <dgm:cxn modelId="{EBC106E8-DCD7-4638-B2D7-6159E7AA6C2A}" type="presParOf" srcId="{532FD85A-516D-4077-8585-DC388DAFBFF7}" destId="{6941D50F-0318-43A4-8E01-5A2621A91123}" srcOrd="0" destOrd="0" presId="urn:microsoft.com/office/officeart/2005/8/layout/orgChart1"/>
    <dgm:cxn modelId="{007A99B6-C174-4550-B58B-64C75021F01A}" type="presParOf" srcId="{6941D50F-0318-43A4-8E01-5A2621A91123}" destId="{50EE3D6A-8F5B-4F67-8C5A-8008EAD77202}" srcOrd="0" destOrd="0" presId="urn:microsoft.com/office/officeart/2005/8/layout/orgChart1"/>
    <dgm:cxn modelId="{A6D000D0-24AA-4646-8DD3-13B0C38C5A93}" type="presParOf" srcId="{6941D50F-0318-43A4-8E01-5A2621A91123}" destId="{1EEE3AEA-3598-447B-AD69-FC73CC6A49BD}" srcOrd="1" destOrd="0" presId="urn:microsoft.com/office/officeart/2005/8/layout/orgChart1"/>
    <dgm:cxn modelId="{287E9FB1-10B2-4EFD-96A0-E764D04AFC6C}" type="presParOf" srcId="{532FD85A-516D-4077-8585-DC388DAFBFF7}" destId="{6A0FD004-0149-42F3-9367-9CC3F3AB1FC6}" srcOrd="1" destOrd="0" presId="urn:microsoft.com/office/officeart/2005/8/layout/orgChart1"/>
    <dgm:cxn modelId="{CA976E30-F9ED-47F8-92DA-CD3C085A72A4}" type="presParOf" srcId="{6A0FD004-0149-42F3-9367-9CC3F3AB1FC6}" destId="{55322BF5-671B-4DC2-831C-004E6FFDA092}" srcOrd="0" destOrd="0" presId="urn:microsoft.com/office/officeart/2005/8/layout/orgChart1"/>
    <dgm:cxn modelId="{6A4D935A-DD4C-476B-99C8-307D4D2DB466}" type="presParOf" srcId="{6A0FD004-0149-42F3-9367-9CC3F3AB1FC6}" destId="{40E14E25-E034-480D-8B4A-CBE4AF652826}" srcOrd="1" destOrd="0" presId="urn:microsoft.com/office/officeart/2005/8/layout/orgChart1"/>
    <dgm:cxn modelId="{8AB8610E-7BA4-4C2C-96A3-7AC7C4F00882}" type="presParOf" srcId="{40E14E25-E034-480D-8B4A-CBE4AF652826}" destId="{CEFE6D2F-21C6-48CA-8DEB-DE542325A363}" srcOrd="0" destOrd="0" presId="urn:microsoft.com/office/officeart/2005/8/layout/orgChart1"/>
    <dgm:cxn modelId="{86601870-6CA1-4385-871A-A8434EF38F92}" type="presParOf" srcId="{CEFE6D2F-21C6-48CA-8DEB-DE542325A363}" destId="{B0AECFC2-D304-4C99-9747-595E7C44B7AC}" srcOrd="0" destOrd="0" presId="urn:microsoft.com/office/officeart/2005/8/layout/orgChart1"/>
    <dgm:cxn modelId="{35E7E931-BFA8-4B32-95CD-4F4863FE8F07}" type="presParOf" srcId="{CEFE6D2F-21C6-48CA-8DEB-DE542325A363}" destId="{05AC8491-29A0-48FF-9057-D757A983ABF8}" srcOrd="1" destOrd="0" presId="urn:microsoft.com/office/officeart/2005/8/layout/orgChart1"/>
    <dgm:cxn modelId="{946CBE2D-A305-4704-A314-3CE81B477960}" type="presParOf" srcId="{40E14E25-E034-480D-8B4A-CBE4AF652826}" destId="{926D3559-814D-4823-988D-A05A79146BC4}" srcOrd="1" destOrd="0" presId="urn:microsoft.com/office/officeart/2005/8/layout/orgChart1"/>
    <dgm:cxn modelId="{37687706-ECC3-46E3-82A8-225F56E2DC25}" type="presParOf" srcId="{40E14E25-E034-480D-8B4A-CBE4AF652826}" destId="{AB76FEC3-5F9D-4A7C-B2B4-0718F24009C4}" srcOrd="2" destOrd="0" presId="urn:microsoft.com/office/officeart/2005/8/layout/orgChart1"/>
    <dgm:cxn modelId="{E7D9EF51-B145-46DD-9990-B643289F2ED0}" type="presParOf" srcId="{6A0FD004-0149-42F3-9367-9CC3F3AB1FC6}" destId="{5399113B-560B-471A-9AA3-3064524AB630}" srcOrd="2" destOrd="0" presId="urn:microsoft.com/office/officeart/2005/8/layout/orgChart1"/>
    <dgm:cxn modelId="{F92BFAEB-A2FB-4C9B-B748-9EA10F8C8B9A}" type="presParOf" srcId="{6A0FD004-0149-42F3-9367-9CC3F3AB1FC6}" destId="{5B17DCA8-8909-4656-B913-B406753DE6F6}" srcOrd="3" destOrd="0" presId="urn:microsoft.com/office/officeart/2005/8/layout/orgChart1"/>
    <dgm:cxn modelId="{ADEE3B28-AE40-4E1D-8D56-5C7A358B4FB5}" type="presParOf" srcId="{5B17DCA8-8909-4656-B913-B406753DE6F6}" destId="{4DF23771-0FCD-4D89-A993-CD6169508904}" srcOrd="0" destOrd="0" presId="urn:microsoft.com/office/officeart/2005/8/layout/orgChart1"/>
    <dgm:cxn modelId="{60A4E94B-CD11-4319-BB00-33D3E94647A2}" type="presParOf" srcId="{4DF23771-0FCD-4D89-A993-CD6169508904}" destId="{81B2D095-3661-47FD-B081-EEF59A3024E6}" srcOrd="0" destOrd="0" presId="urn:microsoft.com/office/officeart/2005/8/layout/orgChart1"/>
    <dgm:cxn modelId="{A61ACB12-54D0-4BF9-B75B-8F97464EB212}" type="presParOf" srcId="{4DF23771-0FCD-4D89-A993-CD6169508904}" destId="{2B97DBCF-8B42-49ED-B01F-B61A4A42F196}" srcOrd="1" destOrd="0" presId="urn:microsoft.com/office/officeart/2005/8/layout/orgChart1"/>
    <dgm:cxn modelId="{BD936339-79D0-496C-8812-99BEA6FC94C1}" type="presParOf" srcId="{5B17DCA8-8909-4656-B913-B406753DE6F6}" destId="{29C3D093-569B-4269-851C-23E5B25FAAF9}" srcOrd="1" destOrd="0" presId="urn:microsoft.com/office/officeart/2005/8/layout/orgChart1"/>
    <dgm:cxn modelId="{3A2F9D78-885D-4B9F-A89E-214DA0A6CC92}" type="presParOf" srcId="{5B17DCA8-8909-4656-B913-B406753DE6F6}" destId="{CF82289A-55C3-48AB-9FF8-A5C4E02B6C56}" srcOrd="2" destOrd="0" presId="urn:microsoft.com/office/officeart/2005/8/layout/orgChart1"/>
    <dgm:cxn modelId="{7C1FF0BB-305E-485E-80DE-E18678F0AF6F}" type="presParOf" srcId="{6A0FD004-0149-42F3-9367-9CC3F3AB1FC6}" destId="{A02D670A-F5B2-4667-A05C-42F52D961003}" srcOrd="4" destOrd="0" presId="urn:microsoft.com/office/officeart/2005/8/layout/orgChart1"/>
    <dgm:cxn modelId="{F667FCF6-9877-436A-93FD-CD62D11E87EA}" type="presParOf" srcId="{6A0FD004-0149-42F3-9367-9CC3F3AB1FC6}" destId="{DD65EB15-A19C-449A-ACD5-93F7C5DFB9AF}" srcOrd="5" destOrd="0" presId="urn:microsoft.com/office/officeart/2005/8/layout/orgChart1"/>
    <dgm:cxn modelId="{9223DB4A-1364-4F2F-82A4-C8198D26F3A4}" type="presParOf" srcId="{DD65EB15-A19C-449A-ACD5-93F7C5DFB9AF}" destId="{E1390472-C331-4EA5-9F8F-ED833C6943B1}" srcOrd="0" destOrd="0" presId="urn:microsoft.com/office/officeart/2005/8/layout/orgChart1"/>
    <dgm:cxn modelId="{DFE7D729-1F28-453B-A6E3-1943DF21CDE7}" type="presParOf" srcId="{E1390472-C331-4EA5-9F8F-ED833C6943B1}" destId="{218098AD-450C-4F62-9C71-D6A52F68674B}" srcOrd="0" destOrd="0" presId="urn:microsoft.com/office/officeart/2005/8/layout/orgChart1"/>
    <dgm:cxn modelId="{1FDF96BE-CA07-4E04-8122-02EF4751EF55}" type="presParOf" srcId="{E1390472-C331-4EA5-9F8F-ED833C6943B1}" destId="{7D2F7698-2E3E-4B11-9AF0-F6CAC7443E1A}" srcOrd="1" destOrd="0" presId="urn:microsoft.com/office/officeart/2005/8/layout/orgChart1"/>
    <dgm:cxn modelId="{352B53CF-808F-4892-8722-39DC44C42907}" type="presParOf" srcId="{DD65EB15-A19C-449A-ACD5-93F7C5DFB9AF}" destId="{E4A16B64-8D78-4E56-B8C4-1AC59FC03D32}" srcOrd="1" destOrd="0" presId="urn:microsoft.com/office/officeart/2005/8/layout/orgChart1"/>
    <dgm:cxn modelId="{1D83BC6F-4F85-4F0B-BAC6-7E8BD97C1855}" type="presParOf" srcId="{DD65EB15-A19C-449A-ACD5-93F7C5DFB9AF}" destId="{70A5A2E2-DFC8-40CD-992F-BDB05CE051ED}" srcOrd="2" destOrd="0" presId="urn:microsoft.com/office/officeart/2005/8/layout/orgChart1"/>
    <dgm:cxn modelId="{A6D2BE4A-4283-4F45-AB13-239FC42024BE}" type="presParOf" srcId="{532FD85A-516D-4077-8585-DC388DAFBFF7}" destId="{FDA59188-4C33-457E-A098-7354E719702F}" srcOrd="2" destOrd="0" presId="urn:microsoft.com/office/officeart/2005/8/layout/orgChart1"/>
    <dgm:cxn modelId="{C6C9FE8A-48BA-4079-8105-9576E53B1F0D}" type="presParOf" srcId="{E7C62251-D474-4940-9C59-F51422DC226D}" destId="{0F532076-B299-4FDC-B8FA-08FCB68D28F8}" srcOrd="12" destOrd="0" presId="urn:microsoft.com/office/officeart/2005/8/layout/orgChart1"/>
    <dgm:cxn modelId="{F0FED8F7-C213-4125-8BB9-80D5F9220E40}" type="presParOf" srcId="{E7C62251-D474-4940-9C59-F51422DC226D}" destId="{821BD377-2B4A-40BC-B267-2B67860D8C04}" srcOrd="13" destOrd="0" presId="urn:microsoft.com/office/officeart/2005/8/layout/orgChart1"/>
    <dgm:cxn modelId="{D9A22EBB-1038-4CA1-A508-F8C650DDB3DB}" type="presParOf" srcId="{821BD377-2B4A-40BC-B267-2B67860D8C04}" destId="{A3D4E31F-333A-4FC7-9AA0-550CAA300B1C}" srcOrd="0" destOrd="0" presId="urn:microsoft.com/office/officeart/2005/8/layout/orgChart1"/>
    <dgm:cxn modelId="{22854B81-9A21-4E2B-80A5-6FB2EB43F8E5}" type="presParOf" srcId="{A3D4E31F-333A-4FC7-9AA0-550CAA300B1C}" destId="{1F8E3332-0053-46CD-8040-C0D0BE7AE654}" srcOrd="0" destOrd="0" presId="urn:microsoft.com/office/officeart/2005/8/layout/orgChart1"/>
    <dgm:cxn modelId="{8355BF0B-3780-4789-A71E-ADDB047D9A53}" type="presParOf" srcId="{A3D4E31F-333A-4FC7-9AA0-550CAA300B1C}" destId="{497B7C5E-0F56-4352-A4EA-87A1B735E84B}" srcOrd="1" destOrd="0" presId="urn:microsoft.com/office/officeart/2005/8/layout/orgChart1"/>
    <dgm:cxn modelId="{BEAFB8DA-A5C8-4B43-A319-86C76646AE3F}" type="presParOf" srcId="{821BD377-2B4A-40BC-B267-2B67860D8C04}" destId="{D421DC47-F042-425E-8829-4CC1FD410204}" srcOrd="1" destOrd="0" presId="urn:microsoft.com/office/officeart/2005/8/layout/orgChart1"/>
    <dgm:cxn modelId="{21316EF8-35A5-456C-A4FA-184C8DDA1E56}" type="presParOf" srcId="{D421DC47-F042-425E-8829-4CC1FD410204}" destId="{6AA0397C-145B-4993-B7E5-1F4CFCE4DE99}" srcOrd="0" destOrd="0" presId="urn:microsoft.com/office/officeart/2005/8/layout/orgChart1"/>
    <dgm:cxn modelId="{32B2AE45-1939-4057-86CD-3BAD6CB3C6D5}" type="presParOf" srcId="{D421DC47-F042-425E-8829-4CC1FD410204}" destId="{D55477F0-D8FF-4437-9658-A5AB0A85474D}" srcOrd="1" destOrd="0" presId="urn:microsoft.com/office/officeart/2005/8/layout/orgChart1"/>
    <dgm:cxn modelId="{DFE31810-60B7-49D3-B252-2BA318D4CFA4}" type="presParOf" srcId="{D55477F0-D8FF-4437-9658-A5AB0A85474D}" destId="{E5F50191-0638-47DD-B673-182FAFEB9B47}" srcOrd="0" destOrd="0" presId="urn:microsoft.com/office/officeart/2005/8/layout/orgChart1"/>
    <dgm:cxn modelId="{EC6CD051-0030-4776-A276-36FC867E8016}" type="presParOf" srcId="{E5F50191-0638-47DD-B673-182FAFEB9B47}" destId="{F6F04D30-F2E6-4CF6-8309-AC9B0C15A7CE}" srcOrd="0" destOrd="0" presId="urn:microsoft.com/office/officeart/2005/8/layout/orgChart1"/>
    <dgm:cxn modelId="{E8402EF8-81F6-41A8-800B-31109FDA2F1C}" type="presParOf" srcId="{E5F50191-0638-47DD-B673-182FAFEB9B47}" destId="{BF6B713B-E556-406C-B056-03A9450BA70E}" srcOrd="1" destOrd="0" presId="urn:microsoft.com/office/officeart/2005/8/layout/orgChart1"/>
    <dgm:cxn modelId="{00A595E3-1117-476B-9CC5-0C29DD58F300}" type="presParOf" srcId="{D55477F0-D8FF-4437-9658-A5AB0A85474D}" destId="{FF2AEE6C-CD8E-4ABA-93DB-F3D879F3884D}" srcOrd="1" destOrd="0" presId="urn:microsoft.com/office/officeart/2005/8/layout/orgChart1"/>
    <dgm:cxn modelId="{EB9D9F7E-66B1-4608-BE50-1ED9EAB9F879}" type="presParOf" srcId="{D55477F0-D8FF-4437-9658-A5AB0A85474D}" destId="{0A0A94CD-FEF7-46F2-A715-ABFA89A39D04}" srcOrd="2" destOrd="0" presId="urn:microsoft.com/office/officeart/2005/8/layout/orgChart1"/>
    <dgm:cxn modelId="{A6F8439E-757A-4298-8186-A8ED70B747F9}" type="presParOf" srcId="{D421DC47-F042-425E-8829-4CC1FD410204}" destId="{2BF8D640-8DAF-48CE-B4F6-3114AE2DC84B}" srcOrd="2" destOrd="0" presId="urn:microsoft.com/office/officeart/2005/8/layout/orgChart1"/>
    <dgm:cxn modelId="{FA97BB9C-A378-4CFE-97AE-C98424B366F8}" type="presParOf" srcId="{D421DC47-F042-425E-8829-4CC1FD410204}" destId="{6451C8C2-B354-4E2D-998C-5E0F8C420447}" srcOrd="3" destOrd="0" presId="urn:microsoft.com/office/officeart/2005/8/layout/orgChart1"/>
    <dgm:cxn modelId="{E4623CC1-B8C6-4C6F-B39F-8722D31DC643}" type="presParOf" srcId="{6451C8C2-B354-4E2D-998C-5E0F8C420447}" destId="{76F9AD10-9E3D-4A55-84E3-E1286E80DC30}" srcOrd="0" destOrd="0" presId="urn:microsoft.com/office/officeart/2005/8/layout/orgChart1"/>
    <dgm:cxn modelId="{2E5FBB5A-1065-4859-9CD7-FFB8DE19459E}" type="presParOf" srcId="{76F9AD10-9E3D-4A55-84E3-E1286E80DC30}" destId="{F0B80C25-6E6A-42CB-BAD3-632F72FD5CC6}" srcOrd="0" destOrd="0" presId="urn:microsoft.com/office/officeart/2005/8/layout/orgChart1"/>
    <dgm:cxn modelId="{02490D71-F33A-421D-92E5-BA70C4B0A8CF}" type="presParOf" srcId="{76F9AD10-9E3D-4A55-84E3-E1286E80DC30}" destId="{606C8684-FBE7-450F-871A-8C7C2A5C0A4F}" srcOrd="1" destOrd="0" presId="urn:microsoft.com/office/officeart/2005/8/layout/orgChart1"/>
    <dgm:cxn modelId="{7DF78497-B596-47E4-B1D7-FE6F79A5F781}" type="presParOf" srcId="{6451C8C2-B354-4E2D-998C-5E0F8C420447}" destId="{1F146E08-605A-49C9-BE31-B942C4485C71}" srcOrd="1" destOrd="0" presId="urn:microsoft.com/office/officeart/2005/8/layout/orgChart1"/>
    <dgm:cxn modelId="{FBA49C4B-8448-418E-B39E-E9D6E7350FB5}" type="presParOf" srcId="{6451C8C2-B354-4E2D-998C-5E0F8C420447}" destId="{BCE80FFB-E89D-4606-9F99-0347318DDCAC}" srcOrd="2" destOrd="0" presId="urn:microsoft.com/office/officeart/2005/8/layout/orgChart1"/>
    <dgm:cxn modelId="{F0637EF1-7DAF-4604-8347-8C05DC95199D}" type="presParOf" srcId="{821BD377-2B4A-40BC-B267-2B67860D8C04}" destId="{823F0DB7-F6AE-4CB5-96E4-1E734F495CA4}" srcOrd="2" destOrd="0" presId="urn:microsoft.com/office/officeart/2005/8/layout/orgChart1"/>
    <dgm:cxn modelId="{0DC4487E-7D9D-491F-9CF4-839EDD228310}" type="presParOf" srcId="{E7C62251-D474-4940-9C59-F51422DC226D}" destId="{49CDA1C8-9D70-43F3-813F-02B0D240D5EE}" srcOrd="14" destOrd="0" presId="urn:microsoft.com/office/officeart/2005/8/layout/orgChart1"/>
    <dgm:cxn modelId="{4C77C8AB-B057-4DCB-9B8A-9CE9C7A9EBCC}" type="presParOf" srcId="{E7C62251-D474-4940-9C59-F51422DC226D}" destId="{9E9BE347-04CF-4078-B655-FD1B71354237}" srcOrd="15" destOrd="0" presId="urn:microsoft.com/office/officeart/2005/8/layout/orgChart1"/>
    <dgm:cxn modelId="{B7F82128-684C-4CFC-9D52-39CCF3F83D10}" type="presParOf" srcId="{9E9BE347-04CF-4078-B655-FD1B71354237}" destId="{EBBE57A7-0C8B-4CD3-976D-469C628FC491}" srcOrd="0" destOrd="0" presId="urn:microsoft.com/office/officeart/2005/8/layout/orgChart1"/>
    <dgm:cxn modelId="{3A3C88F3-B343-4018-96BC-FD17C35164DF}" type="presParOf" srcId="{EBBE57A7-0C8B-4CD3-976D-469C628FC491}" destId="{6C0AFFDA-751F-43FF-A628-9F49A583E137}" srcOrd="0" destOrd="0" presId="urn:microsoft.com/office/officeart/2005/8/layout/orgChart1"/>
    <dgm:cxn modelId="{920E877A-C912-45BD-B97D-6777752E8ACC}" type="presParOf" srcId="{EBBE57A7-0C8B-4CD3-976D-469C628FC491}" destId="{A8787FB4-8B3C-4F37-9324-F10414CEAE2A}" srcOrd="1" destOrd="0" presId="urn:microsoft.com/office/officeart/2005/8/layout/orgChart1"/>
    <dgm:cxn modelId="{3FCB3844-9C09-453E-9F8E-6EDF7227F892}" type="presParOf" srcId="{9E9BE347-04CF-4078-B655-FD1B71354237}" destId="{7AC682BB-FFE6-495A-BCB0-8E47B97660E8}" srcOrd="1" destOrd="0" presId="urn:microsoft.com/office/officeart/2005/8/layout/orgChart1"/>
    <dgm:cxn modelId="{937B546A-2CCE-421C-882D-2F9766E5664D}" type="presParOf" srcId="{9E9BE347-04CF-4078-B655-FD1B71354237}" destId="{5F95E0B3-DB00-49A6-ACFC-84E9E72090ED}" srcOrd="2" destOrd="0" presId="urn:microsoft.com/office/officeart/2005/8/layout/orgChart1"/>
    <dgm:cxn modelId="{EAB8BC38-386D-46AB-BAB7-732F42E41147}" type="presParOf" srcId="{1D3A1DA8-4AD9-448D-83F0-352F34C8A9DA}" destId="{5A5973CF-D269-40EE-9E2C-878331EE635A}" srcOrd="2" destOrd="0" presId="urn:microsoft.com/office/officeart/2005/8/layout/orgChart1"/>
    <dgm:cxn modelId="{855AE7A7-AC7C-491C-9E7E-02CBE9A5A6CC}" type="presParOf" srcId="{25C6842A-A3E2-4EC9-816D-181639452094}" destId="{8FFFAB99-A2D5-4155-A0A5-79B90562254C}" srcOrd="1" destOrd="0" presId="urn:microsoft.com/office/officeart/2005/8/layout/orgChart1"/>
    <dgm:cxn modelId="{2ADFAC1B-7190-4CB4-AC4B-5FE42920E676}" type="presParOf" srcId="{8FFFAB99-A2D5-4155-A0A5-79B90562254C}" destId="{177521EA-D99F-4CD2-9D57-7DEE1B168630}" srcOrd="0" destOrd="0" presId="urn:microsoft.com/office/officeart/2005/8/layout/orgChart1"/>
    <dgm:cxn modelId="{E3CB663C-2A44-4050-9D1F-0083DB8933B4}" type="presParOf" srcId="{177521EA-D99F-4CD2-9D57-7DEE1B168630}" destId="{0AEC52B6-7FC4-4D48-B8B6-2057BBAA30C7}" srcOrd="0" destOrd="0" presId="urn:microsoft.com/office/officeart/2005/8/layout/orgChart1"/>
    <dgm:cxn modelId="{CEBC2D32-1385-41CB-91D9-498A0E0133D8}" type="presParOf" srcId="{177521EA-D99F-4CD2-9D57-7DEE1B168630}" destId="{B6B17CEE-ADC0-4680-AB9F-85B0C5A88132}" srcOrd="1" destOrd="0" presId="urn:microsoft.com/office/officeart/2005/8/layout/orgChart1"/>
    <dgm:cxn modelId="{F1E5A188-4FBA-4187-87E1-58AB0B0256D9}" type="presParOf" srcId="{8FFFAB99-A2D5-4155-A0A5-79B90562254C}" destId="{70A4FEBD-BFF9-4EAA-A6BF-14194BD1D310}" srcOrd="1" destOrd="0" presId="urn:microsoft.com/office/officeart/2005/8/layout/orgChart1"/>
    <dgm:cxn modelId="{31C04DF6-A113-41FE-8E6B-72450238CB92}" type="presParOf" srcId="{8FFFAB99-A2D5-4155-A0A5-79B90562254C}" destId="{85DB9667-EF89-4B4F-A972-9C5EC52FA6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DA1C8-9D70-43F3-813F-02B0D240D5EE}">
      <dsp:nvSpPr>
        <dsp:cNvPr id="0" name=""/>
        <dsp:cNvSpPr/>
      </dsp:nvSpPr>
      <dsp:spPr>
        <a:xfrm>
          <a:off x="5191249" y="1311044"/>
          <a:ext cx="4477523" cy="72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092"/>
              </a:lnTo>
              <a:lnTo>
                <a:pt x="4477523" y="609092"/>
              </a:lnTo>
              <a:lnTo>
                <a:pt x="4477523" y="72091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8D640-8DAF-48CE-B4F6-3114AE2DC84B}">
      <dsp:nvSpPr>
        <dsp:cNvPr id="0" name=""/>
        <dsp:cNvSpPr/>
      </dsp:nvSpPr>
      <dsp:spPr>
        <a:xfrm>
          <a:off x="7932381" y="2392361"/>
          <a:ext cx="201400" cy="963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038"/>
              </a:lnTo>
              <a:lnTo>
                <a:pt x="201400" y="96303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0397C-145B-4993-B7E5-1F4CFCE4DE99}">
      <dsp:nvSpPr>
        <dsp:cNvPr id="0" name=""/>
        <dsp:cNvSpPr/>
      </dsp:nvSpPr>
      <dsp:spPr>
        <a:xfrm>
          <a:off x="7932381" y="2392361"/>
          <a:ext cx="201400" cy="39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46"/>
              </a:lnTo>
              <a:lnTo>
                <a:pt x="201400" y="3924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32076-B299-4FDC-B8FA-08FCB68D28F8}">
      <dsp:nvSpPr>
        <dsp:cNvPr id="0" name=""/>
        <dsp:cNvSpPr/>
      </dsp:nvSpPr>
      <dsp:spPr>
        <a:xfrm>
          <a:off x="5191249" y="1311044"/>
          <a:ext cx="3202348" cy="717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982"/>
              </a:lnTo>
              <a:lnTo>
                <a:pt x="3202348" y="605982"/>
              </a:lnTo>
              <a:lnTo>
                <a:pt x="3202348" y="71780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D670A-F5B2-4667-A05C-42F52D961003}">
      <dsp:nvSpPr>
        <dsp:cNvPr id="0" name=""/>
        <dsp:cNvSpPr/>
      </dsp:nvSpPr>
      <dsp:spPr>
        <a:xfrm>
          <a:off x="6637855" y="2403543"/>
          <a:ext cx="228078" cy="146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937"/>
              </a:lnTo>
              <a:lnTo>
                <a:pt x="228078" y="14619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9113B-560B-471A-9AA3-3064524AB630}">
      <dsp:nvSpPr>
        <dsp:cNvPr id="0" name=""/>
        <dsp:cNvSpPr/>
      </dsp:nvSpPr>
      <dsp:spPr>
        <a:xfrm>
          <a:off x="6637855" y="2403543"/>
          <a:ext cx="228078" cy="935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059"/>
              </a:lnTo>
              <a:lnTo>
                <a:pt x="228078" y="93505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22BF5-671B-4DC2-831C-004E6FFDA092}">
      <dsp:nvSpPr>
        <dsp:cNvPr id="0" name=""/>
        <dsp:cNvSpPr/>
      </dsp:nvSpPr>
      <dsp:spPr>
        <a:xfrm>
          <a:off x="6637855" y="2403543"/>
          <a:ext cx="143979" cy="383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413"/>
              </a:lnTo>
              <a:lnTo>
                <a:pt x="143979" y="38341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131F-00CC-4FFC-A7A6-90A1E975693D}">
      <dsp:nvSpPr>
        <dsp:cNvPr id="0" name=""/>
        <dsp:cNvSpPr/>
      </dsp:nvSpPr>
      <dsp:spPr>
        <a:xfrm>
          <a:off x="5191249" y="1311044"/>
          <a:ext cx="1911801" cy="73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996"/>
              </a:lnTo>
              <a:lnTo>
                <a:pt x="1911801" y="618996"/>
              </a:lnTo>
              <a:lnTo>
                <a:pt x="1911801" y="7308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77A17-9606-45CC-9997-DAB69FEE8F99}">
      <dsp:nvSpPr>
        <dsp:cNvPr id="0" name=""/>
        <dsp:cNvSpPr/>
      </dsp:nvSpPr>
      <dsp:spPr>
        <a:xfrm>
          <a:off x="5191249" y="1311044"/>
          <a:ext cx="647568" cy="728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429"/>
              </a:lnTo>
              <a:lnTo>
                <a:pt x="647568" y="616429"/>
              </a:lnTo>
              <a:lnTo>
                <a:pt x="647568" y="72824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D81F5-CC77-468E-85F2-588C1F59950C}">
      <dsp:nvSpPr>
        <dsp:cNvPr id="0" name=""/>
        <dsp:cNvSpPr/>
      </dsp:nvSpPr>
      <dsp:spPr>
        <a:xfrm>
          <a:off x="4078064" y="2467637"/>
          <a:ext cx="198619" cy="1213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264"/>
              </a:lnTo>
              <a:lnTo>
                <a:pt x="198619" y="12132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D4DB6-404B-4DBD-AE07-41F7A4016189}">
      <dsp:nvSpPr>
        <dsp:cNvPr id="0" name=""/>
        <dsp:cNvSpPr/>
      </dsp:nvSpPr>
      <dsp:spPr>
        <a:xfrm>
          <a:off x="4078064" y="2467637"/>
          <a:ext cx="198619" cy="76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623"/>
              </a:lnTo>
              <a:lnTo>
                <a:pt x="198619" y="7656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A0638-035D-4943-AFAA-1D522E44D2E8}">
      <dsp:nvSpPr>
        <dsp:cNvPr id="0" name=""/>
        <dsp:cNvSpPr/>
      </dsp:nvSpPr>
      <dsp:spPr>
        <a:xfrm>
          <a:off x="4078064" y="2467637"/>
          <a:ext cx="198619" cy="34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992"/>
              </a:lnTo>
              <a:lnTo>
                <a:pt x="198619" y="3469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27761-D0D0-4F76-840E-C771F4CE2374}">
      <dsp:nvSpPr>
        <dsp:cNvPr id="0" name=""/>
        <dsp:cNvSpPr/>
      </dsp:nvSpPr>
      <dsp:spPr>
        <a:xfrm>
          <a:off x="4558701" y="1311044"/>
          <a:ext cx="632547" cy="731859"/>
        </a:xfrm>
        <a:custGeom>
          <a:avLst/>
          <a:gdLst/>
          <a:ahLst/>
          <a:cxnLst/>
          <a:rect l="0" t="0" r="0" b="0"/>
          <a:pathLst>
            <a:path>
              <a:moveTo>
                <a:pt x="632547" y="0"/>
              </a:moveTo>
              <a:lnTo>
                <a:pt x="632547" y="620039"/>
              </a:lnTo>
              <a:lnTo>
                <a:pt x="0" y="620039"/>
              </a:lnTo>
              <a:lnTo>
                <a:pt x="0" y="7318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DA555-17DD-44D1-BE31-24DC685D4DCA}">
      <dsp:nvSpPr>
        <dsp:cNvPr id="0" name=""/>
        <dsp:cNvSpPr/>
      </dsp:nvSpPr>
      <dsp:spPr>
        <a:xfrm>
          <a:off x="2825649" y="2454655"/>
          <a:ext cx="113568" cy="85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920"/>
              </a:lnTo>
              <a:lnTo>
                <a:pt x="113568" y="8579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F1CBD-C145-42AB-A644-B82600A46D5A}">
      <dsp:nvSpPr>
        <dsp:cNvPr id="0" name=""/>
        <dsp:cNvSpPr/>
      </dsp:nvSpPr>
      <dsp:spPr>
        <a:xfrm>
          <a:off x="2825649" y="2454655"/>
          <a:ext cx="113568" cy="348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43"/>
              </a:lnTo>
              <a:lnTo>
                <a:pt x="113568" y="34894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A6C1E-9710-4D79-BB3F-E3835BDBA5D4}">
      <dsp:nvSpPr>
        <dsp:cNvPr id="0" name=""/>
        <dsp:cNvSpPr/>
      </dsp:nvSpPr>
      <dsp:spPr>
        <a:xfrm>
          <a:off x="3266061" y="1311044"/>
          <a:ext cx="1925187" cy="731566"/>
        </a:xfrm>
        <a:custGeom>
          <a:avLst/>
          <a:gdLst/>
          <a:ahLst/>
          <a:cxnLst/>
          <a:rect l="0" t="0" r="0" b="0"/>
          <a:pathLst>
            <a:path>
              <a:moveTo>
                <a:pt x="1925187" y="0"/>
              </a:moveTo>
              <a:lnTo>
                <a:pt x="1925187" y="619746"/>
              </a:lnTo>
              <a:lnTo>
                <a:pt x="0" y="619746"/>
              </a:lnTo>
              <a:lnTo>
                <a:pt x="0" y="7315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ADFE-7B60-4743-8235-7081E8F16A13}">
      <dsp:nvSpPr>
        <dsp:cNvPr id="0" name=""/>
        <dsp:cNvSpPr/>
      </dsp:nvSpPr>
      <dsp:spPr>
        <a:xfrm>
          <a:off x="2014698" y="1311044"/>
          <a:ext cx="3176550" cy="729846"/>
        </a:xfrm>
        <a:custGeom>
          <a:avLst/>
          <a:gdLst/>
          <a:ahLst/>
          <a:cxnLst/>
          <a:rect l="0" t="0" r="0" b="0"/>
          <a:pathLst>
            <a:path>
              <a:moveTo>
                <a:pt x="3176550" y="0"/>
              </a:moveTo>
              <a:lnTo>
                <a:pt x="3176550" y="618026"/>
              </a:lnTo>
              <a:lnTo>
                <a:pt x="0" y="618026"/>
              </a:lnTo>
              <a:lnTo>
                <a:pt x="0" y="7298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13A7C-7775-4F25-A5A7-D256FDC8775C}">
      <dsp:nvSpPr>
        <dsp:cNvPr id="0" name=""/>
        <dsp:cNvSpPr/>
      </dsp:nvSpPr>
      <dsp:spPr>
        <a:xfrm>
          <a:off x="761089" y="1311044"/>
          <a:ext cx="4430159" cy="713052"/>
        </a:xfrm>
        <a:custGeom>
          <a:avLst/>
          <a:gdLst/>
          <a:ahLst/>
          <a:cxnLst/>
          <a:rect l="0" t="0" r="0" b="0"/>
          <a:pathLst>
            <a:path>
              <a:moveTo>
                <a:pt x="4430159" y="0"/>
              </a:moveTo>
              <a:lnTo>
                <a:pt x="4430159" y="601232"/>
              </a:lnTo>
              <a:lnTo>
                <a:pt x="0" y="601232"/>
              </a:lnTo>
              <a:lnTo>
                <a:pt x="0" y="7130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DC5F2-BB74-49EB-AA8B-ABCFB22BBE03}">
      <dsp:nvSpPr>
        <dsp:cNvPr id="0" name=""/>
        <dsp:cNvSpPr/>
      </dsp:nvSpPr>
      <dsp:spPr>
        <a:xfrm>
          <a:off x="4291750" y="790141"/>
          <a:ext cx="1798996" cy="520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>
              <a:cs typeface="B Titr" panose="00000700000000000000" pitchFamily="2" charset="-78"/>
            </a:rPr>
            <a:t>مسول موسسه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4291750" y="790141"/>
        <a:ext cx="1798996" cy="520903"/>
      </dsp:txXfrm>
    </dsp:sp>
    <dsp:sp modelId="{98580825-4C01-4196-BEAA-4C6E8019DA8E}">
      <dsp:nvSpPr>
        <dsp:cNvPr id="0" name=""/>
        <dsp:cNvSpPr/>
      </dsp:nvSpPr>
      <dsp:spPr>
        <a:xfrm>
          <a:off x="301691" y="2024097"/>
          <a:ext cx="918795" cy="4120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Titr" panose="00000700000000000000" pitchFamily="2" charset="-78"/>
            </a:rPr>
            <a:t>معاونت مالی</a:t>
          </a:r>
          <a:endParaRPr lang="en-US" sz="1300" kern="1200" dirty="0">
            <a:cs typeface="B Titr" panose="00000700000000000000" pitchFamily="2" charset="-78"/>
          </a:endParaRPr>
        </a:p>
      </dsp:txBody>
      <dsp:txXfrm>
        <a:off x="301691" y="2024097"/>
        <a:ext cx="918795" cy="412044"/>
      </dsp:txXfrm>
    </dsp:sp>
    <dsp:sp modelId="{ADC7E807-F427-4781-83D8-1E15B2575180}">
      <dsp:nvSpPr>
        <dsp:cNvPr id="0" name=""/>
        <dsp:cNvSpPr/>
      </dsp:nvSpPr>
      <dsp:spPr>
        <a:xfrm>
          <a:off x="1452517" y="2040891"/>
          <a:ext cx="1124362" cy="4120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>
              <a:cs typeface="B Titr" panose="00000700000000000000" pitchFamily="2" charset="-78"/>
            </a:rPr>
            <a:t>معاونت پشتیبانی</a:t>
          </a:r>
          <a:endParaRPr lang="en-US" sz="900" kern="1200">
            <a:cs typeface="B Titr" panose="00000700000000000000" pitchFamily="2" charset="-78"/>
          </a:endParaRPr>
        </a:p>
      </dsp:txBody>
      <dsp:txXfrm>
        <a:off x="1452517" y="2040891"/>
        <a:ext cx="1124362" cy="412044"/>
      </dsp:txXfrm>
    </dsp:sp>
    <dsp:sp modelId="{A87E6A97-D933-4004-95F3-02714670B4CB}">
      <dsp:nvSpPr>
        <dsp:cNvPr id="0" name=""/>
        <dsp:cNvSpPr/>
      </dsp:nvSpPr>
      <dsp:spPr>
        <a:xfrm>
          <a:off x="2715547" y="2042611"/>
          <a:ext cx="1101029" cy="4120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100" kern="1200">
              <a:cs typeface="B Titr" panose="00000700000000000000" pitchFamily="2" charset="-78"/>
            </a:rPr>
            <a:t>معاونت رسانه</a:t>
          </a:r>
          <a:endParaRPr lang="en-US" sz="1100" kern="1200">
            <a:cs typeface="B Titr" panose="00000700000000000000" pitchFamily="2" charset="-78"/>
          </a:endParaRPr>
        </a:p>
      </dsp:txBody>
      <dsp:txXfrm>
        <a:off x="2715547" y="2042611"/>
        <a:ext cx="1101029" cy="412044"/>
      </dsp:txXfrm>
    </dsp:sp>
    <dsp:sp modelId="{FF18BD8D-A22D-422B-86F3-C0B10E34F538}">
      <dsp:nvSpPr>
        <dsp:cNvPr id="0" name=""/>
        <dsp:cNvSpPr/>
      </dsp:nvSpPr>
      <dsp:spPr>
        <a:xfrm>
          <a:off x="2939218" y="2660931"/>
          <a:ext cx="924577" cy="285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تولید محتوا</a:t>
          </a:r>
          <a:endParaRPr lang="en-US" sz="1300" kern="1200"/>
        </a:p>
      </dsp:txBody>
      <dsp:txXfrm>
        <a:off x="2939218" y="2660931"/>
        <a:ext cx="924577" cy="285337"/>
      </dsp:txXfrm>
    </dsp:sp>
    <dsp:sp modelId="{0FFD5475-5918-49ED-9478-D7EFEE95A98E}">
      <dsp:nvSpPr>
        <dsp:cNvPr id="0" name=""/>
        <dsp:cNvSpPr/>
      </dsp:nvSpPr>
      <dsp:spPr>
        <a:xfrm>
          <a:off x="2939218" y="3169907"/>
          <a:ext cx="924577" cy="285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انتشار</a:t>
          </a:r>
          <a:endParaRPr lang="en-US" sz="1300" kern="1200"/>
        </a:p>
      </dsp:txBody>
      <dsp:txXfrm>
        <a:off x="2939218" y="3169907"/>
        <a:ext cx="924577" cy="285337"/>
      </dsp:txXfrm>
    </dsp:sp>
    <dsp:sp modelId="{0E3C425C-B2FF-4183-8797-56CE99E5EE61}">
      <dsp:nvSpPr>
        <dsp:cNvPr id="0" name=""/>
        <dsp:cNvSpPr/>
      </dsp:nvSpPr>
      <dsp:spPr>
        <a:xfrm>
          <a:off x="3957905" y="2042904"/>
          <a:ext cx="1201592" cy="424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100" kern="1200">
              <a:cs typeface="B Titr" panose="00000700000000000000" pitchFamily="2" charset="-78"/>
            </a:rPr>
            <a:t>معاونت مدرسه</a:t>
          </a:r>
          <a:endParaRPr lang="en-US" sz="1100" kern="1200">
            <a:cs typeface="B Titr" panose="00000700000000000000" pitchFamily="2" charset="-78"/>
          </a:endParaRPr>
        </a:p>
      </dsp:txBody>
      <dsp:txXfrm>
        <a:off x="3957905" y="2042904"/>
        <a:ext cx="1201592" cy="424733"/>
      </dsp:txXfrm>
    </dsp:sp>
    <dsp:sp modelId="{7F56FB25-A8E4-4AE9-B1DD-568D5E56E720}">
      <dsp:nvSpPr>
        <dsp:cNvPr id="0" name=""/>
        <dsp:cNvSpPr/>
      </dsp:nvSpPr>
      <dsp:spPr>
        <a:xfrm>
          <a:off x="4276684" y="2666367"/>
          <a:ext cx="851351" cy="296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جذب</a:t>
          </a:r>
          <a:endParaRPr lang="en-US" sz="1300" kern="1200"/>
        </a:p>
      </dsp:txBody>
      <dsp:txXfrm>
        <a:off x="4276684" y="2666367"/>
        <a:ext cx="851351" cy="296524"/>
      </dsp:txXfrm>
    </dsp:sp>
    <dsp:sp modelId="{EC9C794C-55F4-4C39-BCF5-86A3CF6B7AF4}">
      <dsp:nvSpPr>
        <dsp:cNvPr id="0" name=""/>
        <dsp:cNvSpPr/>
      </dsp:nvSpPr>
      <dsp:spPr>
        <a:xfrm>
          <a:off x="4276684" y="3084998"/>
          <a:ext cx="851351" cy="296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فرهنگی</a:t>
          </a:r>
          <a:endParaRPr lang="en-US" sz="1300" kern="1200"/>
        </a:p>
      </dsp:txBody>
      <dsp:txXfrm>
        <a:off x="4276684" y="3084998"/>
        <a:ext cx="851351" cy="296524"/>
      </dsp:txXfrm>
    </dsp:sp>
    <dsp:sp modelId="{39661F6C-9E70-4982-930B-3BEBFCCA8E57}">
      <dsp:nvSpPr>
        <dsp:cNvPr id="0" name=""/>
        <dsp:cNvSpPr/>
      </dsp:nvSpPr>
      <dsp:spPr>
        <a:xfrm>
          <a:off x="4276684" y="3532639"/>
          <a:ext cx="851351" cy="296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آموزش</a:t>
          </a:r>
          <a:endParaRPr lang="en-US" sz="1300" kern="1200">
            <a:cs typeface="B Titr" panose="00000700000000000000" pitchFamily="2" charset="-78"/>
          </a:endParaRPr>
        </a:p>
      </dsp:txBody>
      <dsp:txXfrm>
        <a:off x="4276684" y="3532639"/>
        <a:ext cx="851351" cy="296524"/>
      </dsp:txXfrm>
    </dsp:sp>
    <dsp:sp modelId="{31F08CFF-1BBD-4FB8-8DDE-BD1E52913D2D}">
      <dsp:nvSpPr>
        <dsp:cNvPr id="0" name=""/>
        <dsp:cNvSpPr/>
      </dsp:nvSpPr>
      <dsp:spPr>
        <a:xfrm>
          <a:off x="5284597" y="2039293"/>
          <a:ext cx="1108441" cy="388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kern="1200">
              <a:cs typeface="B Titr" panose="00000700000000000000" pitchFamily="2" charset="-78"/>
            </a:rPr>
            <a:t>معاونت خانوده</a:t>
          </a:r>
          <a:endParaRPr lang="en-US" sz="1050" kern="1200">
            <a:cs typeface="B Titr" panose="00000700000000000000" pitchFamily="2" charset="-78"/>
          </a:endParaRPr>
        </a:p>
      </dsp:txBody>
      <dsp:txXfrm>
        <a:off x="5284597" y="2039293"/>
        <a:ext cx="1108441" cy="388945"/>
      </dsp:txXfrm>
    </dsp:sp>
    <dsp:sp modelId="{50EE3D6A-8F5B-4F67-8C5A-8008EAD77202}">
      <dsp:nvSpPr>
        <dsp:cNvPr id="0" name=""/>
        <dsp:cNvSpPr/>
      </dsp:nvSpPr>
      <dsp:spPr>
        <a:xfrm>
          <a:off x="6521556" y="2041860"/>
          <a:ext cx="1162987" cy="3616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100" kern="1200">
              <a:cs typeface="B Titr" panose="00000700000000000000" pitchFamily="2" charset="-78"/>
            </a:rPr>
            <a:t>معاونت آموزش</a:t>
          </a:r>
          <a:endParaRPr lang="en-US" sz="1100" kern="1200"/>
        </a:p>
      </dsp:txBody>
      <dsp:txXfrm>
        <a:off x="6521556" y="2041860"/>
        <a:ext cx="1162987" cy="361683"/>
      </dsp:txXfrm>
    </dsp:sp>
    <dsp:sp modelId="{B0AECFC2-D304-4C99-9747-595E7C44B7AC}">
      <dsp:nvSpPr>
        <dsp:cNvPr id="0" name=""/>
        <dsp:cNvSpPr/>
      </dsp:nvSpPr>
      <dsp:spPr>
        <a:xfrm>
          <a:off x="6781835" y="2610569"/>
          <a:ext cx="949859" cy="352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آموزش مسجد</a:t>
          </a:r>
          <a:endParaRPr lang="en-US" sz="1300" kern="1200">
            <a:cs typeface="B Titr" panose="00000700000000000000" pitchFamily="2" charset="-78"/>
          </a:endParaRPr>
        </a:p>
      </dsp:txBody>
      <dsp:txXfrm>
        <a:off x="6781835" y="2610569"/>
        <a:ext cx="949859" cy="352774"/>
      </dsp:txXfrm>
    </dsp:sp>
    <dsp:sp modelId="{81B2D095-3661-47FD-B081-EEF59A3024E6}">
      <dsp:nvSpPr>
        <dsp:cNvPr id="0" name=""/>
        <dsp:cNvSpPr/>
      </dsp:nvSpPr>
      <dsp:spPr>
        <a:xfrm>
          <a:off x="6865934" y="3186983"/>
          <a:ext cx="910009" cy="303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آموزش اساتید</a:t>
          </a:r>
          <a:endParaRPr lang="en-US" sz="1300" kern="1200"/>
        </a:p>
      </dsp:txBody>
      <dsp:txXfrm>
        <a:off x="6865934" y="3186983"/>
        <a:ext cx="910009" cy="303238"/>
      </dsp:txXfrm>
    </dsp:sp>
    <dsp:sp modelId="{218098AD-450C-4F62-9C71-D6A52F68674B}">
      <dsp:nvSpPr>
        <dsp:cNvPr id="0" name=""/>
        <dsp:cNvSpPr/>
      </dsp:nvSpPr>
      <dsp:spPr>
        <a:xfrm>
          <a:off x="6865934" y="3713861"/>
          <a:ext cx="910009" cy="303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آموزش مهارت</a:t>
          </a:r>
          <a:endParaRPr lang="en-US" sz="1300" kern="1200">
            <a:cs typeface="B Titr" panose="00000700000000000000" pitchFamily="2" charset="-78"/>
          </a:endParaRPr>
        </a:p>
      </dsp:txBody>
      <dsp:txXfrm>
        <a:off x="6865934" y="3713861"/>
        <a:ext cx="910009" cy="303238"/>
      </dsp:txXfrm>
    </dsp:sp>
    <dsp:sp modelId="{1F8E3332-0053-46CD-8040-C0D0BE7AE654}">
      <dsp:nvSpPr>
        <dsp:cNvPr id="0" name=""/>
        <dsp:cNvSpPr/>
      </dsp:nvSpPr>
      <dsp:spPr>
        <a:xfrm>
          <a:off x="7817077" y="2028846"/>
          <a:ext cx="1153041" cy="3635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100" kern="1200">
              <a:cs typeface="B Titr" panose="00000700000000000000" pitchFamily="2" charset="-78"/>
            </a:rPr>
            <a:t>معاونت علمی</a:t>
          </a:r>
          <a:endParaRPr lang="en-US" sz="1100" kern="1200">
            <a:cs typeface="B Titr" panose="00000700000000000000" pitchFamily="2" charset="-78"/>
          </a:endParaRPr>
        </a:p>
      </dsp:txBody>
      <dsp:txXfrm>
        <a:off x="7817077" y="2028846"/>
        <a:ext cx="1153041" cy="363514"/>
      </dsp:txXfrm>
    </dsp:sp>
    <dsp:sp modelId="{F6F04D30-F2E6-4CF6-8309-AC9B0C15A7CE}">
      <dsp:nvSpPr>
        <dsp:cNvPr id="0" name=""/>
        <dsp:cNvSpPr/>
      </dsp:nvSpPr>
      <dsp:spPr>
        <a:xfrm>
          <a:off x="8133782" y="2612401"/>
          <a:ext cx="954300" cy="344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پژوهشگر</a:t>
          </a:r>
          <a:endParaRPr lang="en-US" sz="1300" kern="1200">
            <a:cs typeface="B Titr" panose="00000700000000000000" pitchFamily="2" charset="-78"/>
          </a:endParaRPr>
        </a:p>
      </dsp:txBody>
      <dsp:txXfrm>
        <a:off x="8133782" y="2612401"/>
        <a:ext cx="954300" cy="344814"/>
      </dsp:txXfrm>
    </dsp:sp>
    <dsp:sp modelId="{F0B80C25-6E6A-42CB-BAD3-632F72FD5CC6}">
      <dsp:nvSpPr>
        <dsp:cNvPr id="0" name=""/>
        <dsp:cNvSpPr/>
      </dsp:nvSpPr>
      <dsp:spPr>
        <a:xfrm>
          <a:off x="8133782" y="3180855"/>
          <a:ext cx="942074" cy="349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Titr" panose="00000700000000000000" pitchFamily="2" charset="-78"/>
            </a:rPr>
            <a:t>تدوین رایانه</a:t>
          </a:r>
          <a:endParaRPr lang="en-US" sz="1300" kern="1200">
            <a:cs typeface="B Titr" panose="00000700000000000000" pitchFamily="2" charset="-78"/>
          </a:endParaRPr>
        </a:p>
      </dsp:txBody>
      <dsp:txXfrm>
        <a:off x="8133782" y="3180855"/>
        <a:ext cx="942074" cy="349090"/>
      </dsp:txXfrm>
    </dsp:sp>
    <dsp:sp modelId="{6C0AFFDA-751F-43FF-A628-9F49A583E137}">
      <dsp:nvSpPr>
        <dsp:cNvPr id="0" name=""/>
        <dsp:cNvSpPr/>
      </dsp:nvSpPr>
      <dsp:spPr>
        <a:xfrm>
          <a:off x="9177240" y="2031956"/>
          <a:ext cx="983064" cy="3635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100" kern="1200">
              <a:cs typeface="B Titr" panose="00000700000000000000" pitchFamily="2" charset="-78"/>
            </a:rPr>
            <a:t>دبیرخانه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9177240" y="2031956"/>
        <a:ext cx="983064" cy="363514"/>
      </dsp:txXfrm>
    </dsp:sp>
    <dsp:sp modelId="{0AEC52B6-7FC4-4D48-B8B6-2057BBAA30C7}">
      <dsp:nvSpPr>
        <dsp:cNvPr id="0" name=""/>
        <dsp:cNvSpPr/>
      </dsp:nvSpPr>
      <dsp:spPr>
        <a:xfrm>
          <a:off x="4670627" y="1427246"/>
          <a:ext cx="1049315" cy="433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>
              <a:cs typeface="B Titr" panose="00000700000000000000" pitchFamily="2" charset="-78"/>
            </a:rPr>
            <a:t>جانشین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4670627" y="1427246"/>
        <a:ext cx="1049315" cy="433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5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3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47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2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1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9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20F8-ED60-4423-A4DA-5BE34AE1924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C51E6A-93EA-4FE8-9095-07ECFE89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28276-91C4-09EC-A33E-9F076EDA0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9131-56D8-439D-ACF9-063BF3767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048" y="317519"/>
            <a:ext cx="7869903" cy="147352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9600" dirty="0">
                <a:solidFill>
                  <a:schemeClr val="bg2">
                    <a:lumMod val="1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</a:t>
            </a:r>
            <a:r>
              <a:rPr lang="fa-IR" sz="12000" dirty="0">
                <a:solidFill>
                  <a:schemeClr val="bg2">
                    <a:lumMod val="1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اللّه</a:t>
            </a:r>
            <a:r>
              <a:rPr lang="fa-IR" sz="9600" dirty="0">
                <a:solidFill>
                  <a:schemeClr val="bg2">
                    <a:lumMod val="1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الرحمن الرحیم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C742F-9932-01EF-DB3D-2A09B4BE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27" y="1971591"/>
            <a:ext cx="10183684" cy="4464153"/>
          </a:xfrm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40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جشنواره نوآوری های تبلیغ</a:t>
            </a:r>
          </a:p>
          <a:p>
            <a:pPr algn="ctr">
              <a:lnSpc>
                <a:spcPct val="150000"/>
              </a:lnSpc>
            </a:pPr>
            <a:r>
              <a:rPr lang="fa-IR" sz="40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دفتر تبلیغات اسلامی نمایندگی خوزستان</a:t>
            </a:r>
          </a:p>
          <a:p>
            <a:pPr algn="ctr">
              <a:lnSpc>
                <a:spcPct val="150000"/>
              </a:lnSpc>
            </a:pPr>
            <a:r>
              <a:rPr lang="fa-IR" sz="40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طرح لغتنامه زندگی </a:t>
            </a:r>
          </a:p>
          <a:p>
            <a:pPr algn="ctr">
              <a:lnSpc>
                <a:spcPct val="150000"/>
              </a:lnSpc>
            </a:pPr>
            <a:r>
              <a:rPr lang="fa-IR" sz="40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تهیه کننده: سعید صالحی</a:t>
            </a:r>
            <a:endParaRPr lang="en-US" sz="40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EB6E98-338A-3824-9514-E345ECBF7308}"/>
              </a:ext>
            </a:extLst>
          </p:cNvPr>
          <p:cNvSpPr txBox="1">
            <a:spLocks/>
          </p:cNvSpPr>
          <p:nvPr/>
        </p:nvSpPr>
        <p:spPr>
          <a:xfrm>
            <a:off x="4711780" y="3084015"/>
            <a:ext cx="3601229" cy="109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803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B289E5B-8A39-751A-0BC6-48420891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14131" r="8150" b="16720"/>
          <a:stretch/>
        </p:blipFill>
        <p:spPr>
          <a:xfrm>
            <a:off x="963039" y="94177"/>
            <a:ext cx="10583694" cy="67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B289E5B-8A39-751A-0BC6-48420891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5843" r="7602" b="4807"/>
          <a:stretch/>
        </p:blipFill>
        <p:spPr>
          <a:xfrm>
            <a:off x="1070044" y="145915"/>
            <a:ext cx="10389139" cy="67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9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B289E5B-8A39-751A-0BC6-48420891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5973" r="7967" b="6750"/>
          <a:stretch/>
        </p:blipFill>
        <p:spPr>
          <a:xfrm>
            <a:off x="1352145" y="150778"/>
            <a:ext cx="10077857" cy="65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B289E5B-8A39-751A-0BC6-48420891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6360" r="7966" b="10116"/>
          <a:stretch/>
        </p:blipFill>
        <p:spPr>
          <a:xfrm>
            <a:off x="1322963" y="194555"/>
            <a:ext cx="10068128" cy="62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5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B289E5B-8A39-751A-0BC6-48420891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6103" r="8425" b="6749"/>
          <a:stretch/>
        </p:blipFill>
        <p:spPr>
          <a:xfrm>
            <a:off x="1108954" y="155642"/>
            <a:ext cx="10603150" cy="65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7D51D-F8E3-440E-1B6F-59B176EC9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5578" r="6933" b="26966"/>
          <a:stretch/>
        </p:blipFill>
        <p:spPr>
          <a:xfrm>
            <a:off x="856034" y="194553"/>
            <a:ext cx="10988576" cy="6468894"/>
          </a:xfrm>
        </p:spPr>
      </p:pic>
    </p:spTree>
    <p:extLst>
      <p:ext uri="{BB962C8B-B14F-4D97-AF65-F5344CB8AC3E}">
        <p14:creationId xmlns:p14="http://schemas.microsoft.com/office/powerpoint/2010/main" val="31474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7D51D-F8E3-440E-1B6F-59B176EC9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6893" r="7669" b="13900"/>
          <a:stretch/>
        </p:blipFill>
        <p:spPr>
          <a:xfrm>
            <a:off x="1021405" y="77821"/>
            <a:ext cx="10787974" cy="6157609"/>
          </a:xfrm>
        </p:spPr>
      </p:pic>
    </p:spTree>
    <p:extLst>
      <p:ext uri="{BB962C8B-B14F-4D97-AF65-F5344CB8AC3E}">
        <p14:creationId xmlns:p14="http://schemas.microsoft.com/office/powerpoint/2010/main" val="24702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7D51D-F8E3-440E-1B6F-59B176EC9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6473" r="9829" b="8513"/>
          <a:stretch/>
        </p:blipFill>
        <p:spPr>
          <a:xfrm>
            <a:off x="768485" y="262648"/>
            <a:ext cx="11070077" cy="6488348"/>
          </a:xfrm>
        </p:spPr>
      </p:pic>
    </p:spTree>
    <p:extLst>
      <p:ext uri="{BB962C8B-B14F-4D97-AF65-F5344CB8AC3E}">
        <p14:creationId xmlns:p14="http://schemas.microsoft.com/office/powerpoint/2010/main" val="316750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7D51D-F8E3-440E-1B6F-59B176EC9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6473" r="8025" b="15778"/>
          <a:stretch/>
        </p:blipFill>
        <p:spPr>
          <a:xfrm>
            <a:off x="710119" y="214008"/>
            <a:ext cx="11070075" cy="5933873"/>
          </a:xfrm>
        </p:spPr>
      </p:pic>
    </p:spTree>
    <p:extLst>
      <p:ext uri="{BB962C8B-B14F-4D97-AF65-F5344CB8AC3E}">
        <p14:creationId xmlns:p14="http://schemas.microsoft.com/office/powerpoint/2010/main" val="25299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7D51D-F8E3-440E-1B6F-59B176EC9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6126" r="8566" b="11975"/>
          <a:stretch/>
        </p:blipFill>
        <p:spPr>
          <a:xfrm>
            <a:off x="1429966" y="442609"/>
            <a:ext cx="9689913" cy="6415391"/>
          </a:xfrm>
        </p:spPr>
      </p:pic>
    </p:spTree>
    <p:extLst>
      <p:ext uri="{BB962C8B-B14F-4D97-AF65-F5344CB8AC3E}">
        <p14:creationId xmlns:p14="http://schemas.microsoft.com/office/powerpoint/2010/main" val="3995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EB7885-60EF-0FDC-FDC6-2E419D019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74" y="281710"/>
            <a:ext cx="11229065" cy="1914016"/>
          </a:xfrm>
        </p:spPr>
        <p:txBody>
          <a:bodyPr anchor="t">
            <a:normAutofit fontScale="85000" lnSpcReduction="10000"/>
          </a:bodyPr>
          <a:lstStyle/>
          <a:p>
            <a:pPr algn="r"/>
            <a:endParaRPr lang="en-US" sz="12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r"/>
            <a:r>
              <a:rPr lang="fa-IR" sz="35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در نظام اسلامی باید احکام و سبکِ زندگی اسلامی پیاده شود و فرهنگ جامعه در همه ی ابعاد، منطبق بر آموزه های قرآنی باشد .</a:t>
            </a:r>
          </a:p>
          <a:p>
            <a:pPr algn="r"/>
            <a:endParaRPr lang="en-US" sz="35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8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مقام معظم رهبری            </a:t>
            </a:r>
            <a:r>
              <a:rPr lang="en-US" sz="28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</a:t>
            </a:r>
            <a:endParaRPr lang="en-US" sz="54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0F2B1EF-FDCC-9B57-E3FB-8CF9ECCDDCAE}"/>
              </a:ext>
            </a:extLst>
          </p:cNvPr>
          <p:cNvSpPr txBox="1">
            <a:spLocks/>
          </p:cNvSpPr>
          <p:nvPr/>
        </p:nvSpPr>
        <p:spPr>
          <a:xfrm>
            <a:off x="4711780" y="3084015"/>
            <a:ext cx="3601229" cy="109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E7351-0424-268D-864D-AD887F872E18}"/>
              </a:ext>
            </a:extLst>
          </p:cNvPr>
          <p:cNvSpPr txBox="1"/>
          <p:nvPr/>
        </p:nvSpPr>
        <p:spPr>
          <a:xfrm>
            <a:off x="1747263" y="2312259"/>
            <a:ext cx="9446858" cy="476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منشور جامع تربیتی لغت </a:t>
            </a:r>
            <a:r>
              <a:rPr lang="ar-SA" sz="3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نامه زندگی</a:t>
            </a:r>
            <a:endParaRPr lang="fa-IR" sz="3200" b="1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chemeClr val="accent1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2  Titr,Bold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تربیت در سه بعد</a:t>
            </a:r>
            <a:endParaRPr lang="fa-IR" sz="3200" b="1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chemeClr val="accent4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2  Titr,Bold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fa-IR" sz="40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1_ </a:t>
            </a:r>
            <a:r>
              <a:rPr lang="ar-SA" sz="40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مسجد(مربی، متربی)</a:t>
            </a:r>
            <a:endParaRPr lang="fa-IR" sz="4000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2  Titr,Bold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fa-IR" sz="40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2_ </a:t>
            </a:r>
            <a:r>
              <a:rPr lang="ar-SA" sz="40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خانواده(فرزندان،والدین) </a:t>
            </a:r>
            <a:endParaRPr lang="fa-IR" sz="4000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0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2  Titr,Bold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fa-IR" sz="40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3_ </a:t>
            </a:r>
            <a:r>
              <a:rPr lang="ar-SA" sz="40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مدرسه(کادر،دانش آموزان</a:t>
            </a:r>
            <a:r>
              <a:rPr lang="ar-SA" sz="32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718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1333-FA3E-A5C3-DA5F-E8AB914D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94" y="2268086"/>
            <a:ext cx="11504612" cy="1963447"/>
          </a:xfrm>
        </p:spPr>
        <p:txBody>
          <a:bodyPr>
            <a:noAutofit/>
          </a:bodyPr>
          <a:lstStyle/>
          <a:p>
            <a:pPr algn="ctr"/>
            <a:r>
              <a:rPr lang="ar-SA" sz="3200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روش های ارائه محتوا:</a:t>
            </a:r>
            <a:br>
              <a:rPr lang="en-US" sz="3200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</a:br>
            <a:r>
              <a:rPr lang="ar-SA" sz="3200" b="1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لازم به ذکر است که محتوای متناسب با سن هر گروه در مسجد از عناوین زیر استخراج شده و با مدیریت مسئول هر سطح جهت اجرای آن برنامه ریزی شده و در مسجد اجرا می گردد.</a:t>
            </a:r>
            <a:br>
              <a:rPr lang="en-US" sz="2400" dirty="0">
                <a:cs typeface="B Titr" panose="00000700000000000000" pitchFamily="2" charset="-78"/>
              </a:rPr>
            </a:b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58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29F2F2-6728-EA50-9455-3562A9219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71961"/>
              </p:ext>
            </p:extLst>
          </p:nvPr>
        </p:nvGraphicFramePr>
        <p:xfrm>
          <a:off x="700391" y="301557"/>
          <a:ext cx="10856069" cy="649498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85960">
                  <a:extLst>
                    <a:ext uri="{9D8B030D-6E8A-4147-A177-3AD203B41FA5}">
                      <a16:colId xmlns:a16="http://schemas.microsoft.com/office/drawing/2014/main" val="2388867175"/>
                    </a:ext>
                  </a:extLst>
                </a:gridCol>
                <a:gridCol w="2407002">
                  <a:extLst>
                    <a:ext uri="{9D8B030D-6E8A-4147-A177-3AD203B41FA5}">
                      <a16:colId xmlns:a16="http://schemas.microsoft.com/office/drawing/2014/main" val="2841277730"/>
                    </a:ext>
                  </a:extLst>
                </a:gridCol>
                <a:gridCol w="7663107">
                  <a:extLst>
                    <a:ext uri="{9D8B030D-6E8A-4147-A177-3AD203B41FA5}">
                      <a16:colId xmlns:a16="http://schemas.microsoft.com/office/drawing/2014/main" val="3149469677"/>
                    </a:ext>
                  </a:extLst>
                </a:gridCol>
              </a:tblGrid>
              <a:tr h="4890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روش ارائه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توضیح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4018851452"/>
                  </a:ext>
                </a:extLst>
              </a:tr>
              <a:tr h="46716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پاورپوینت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توضیح و ارائه مطلب از طریق پاورپوینت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1889227884"/>
                  </a:ext>
                </a:extLst>
              </a:tr>
              <a:tr h="4890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فیلم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القاء یک مطلب خاص از طریق پخش فیلم های تربیتی، آموزشی و ...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1826642466"/>
                  </a:ext>
                </a:extLst>
              </a:tr>
              <a:tr h="81117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بارش فکری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طرح یک بحث خاص از طریق استفاده از نظرات متربیان و ضریب دادن به آن نظر به صورتی که همه متربیان نظر دهند و خود متربیان به سوالات خود پاسخ دهند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444800995"/>
                  </a:ext>
                </a:extLst>
              </a:tr>
              <a:tr h="62418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توضیح و ارائه مطلب توسط سرگروه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شیوه ی قدیمی و ابتدایی که با توضیح مطلب توسط مسئول گروه همراه خواهد بود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3594880308"/>
                  </a:ext>
                </a:extLst>
              </a:tr>
              <a:tr h="4890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تحقیق دادن به متربی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 یک موضوع خاص که موجب رشد متربی میگردد به ایشان تحقیقی داده شود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1521426624"/>
                  </a:ext>
                </a:extLst>
              </a:tr>
              <a:tr h="60562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شعر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بوسیله سرودن یک شعر خاص یا حفظ شعری خاص توسط متربی و یا اینکه مسابقه ای در این خصوص برگزار گردد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1506750452"/>
                  </a:ext>
                </a:extLst>
              </a:tr>
              <a:tr h="4890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داستان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انتقال مطلبی خاص بوسیله داستان توسط متربی و یا سرگروه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4177064071"/>
                  </a:ext>
                </a:extLst>
              </a:tr>
              <a:tr h="4890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سرود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تشکیل گروه سرود و تهیه سرود های فرهنگی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488215191"/>
                  </a:ext>
                </a:extLst>
              </a:tr>
              <a:tr h="4890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جدول سرگرمی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استفاده از جدول کلمات در جلسات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777973552"/>
                  </a:ext>
                </a:extLst>
              </a:tr>
              <a:tr h="4890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نقاشی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نقاشی کشیدن ،رنگ آمیزی نقاشی های چاپی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3062690567"/>
                  </a:ext>
                </a:extLst>
              </a:tr>
              <a:tr h="4890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نمایش گروهی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تمرین و اجرای نمایش های گروهی با مضامین دینی و فرهنگی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52052" marR="52052" marT="0" marB="0" anchor="ctr"/>
                </a:tc>
                <a:extLst>
                  <a:ext uri="{0D108BD9-81ED-4DB2-BD59-A6C34878D82A}">
                    <a16:rowId xmlns:a16="http://schemas.microsoft.com/office/drawing/2014/main" val="1036247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39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5149B0-24F5-7847-F568-2046E5BE2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43322"/>
              </p:ext>
            </p:extLst>
          </p:nvPr>
        </p:nvGraphicFramePr>
        <p:xfrm>
          <a:off x="1332690" y="457200"/>
          <a:ext cx="10340502" cy="618679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38690">
                  <a:extLst>
                    <a:ext uri="{9D8B030D-6E8A-4147-A177-3AD203B41FA5}">
                      <a16:colId xmlns:a16="http://schemas.microsoft.com/office/drawing/2014/main" val="702280077"/>
                    </a:ext>
                  </a:extLst>
                </a:gridCol>
                <a:gridCol w="2254135">
                  <a:extLst>
                    <a:ext uri="{9D8B030D-6E8A-4147-A177-3AD203B41FA5}">
                      <a16:colId xmlns:a16="http://schemas.microsoft.com/office/drawing/2014/main" val="3144197256"/>
                    </a:ext>
                  </a:extLst>
                </a:gridCol>
                <a:gridCol w="7147677">
                  <a:extLst>
                    <a:ext uri="{9D8B030D-6E8A-4147-A177-3AD203B41FA5}">
                      <a16:colId xmlns:a16="http://schemas.microsoft.com/office/drawing/2014/main" val="1737915225"/>
                    </a:ext>
                  </a:extLst>
                </a:gridCol>
              </a:tblGrid>
              <a:tr h="13444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کارتون و موشن گرافی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استفاده از کارتون های و موشن هایی که با موضوعات جلسات هم خوانی داشته باشد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8152164"/>
                  </a:ext>
                </a:extLst>
              </a:tr>
              <a:tr h="63426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مباحثه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Titr" panose="00000700000000000000" pitchFamily="2" charset="-78"/>
                        </a:rPr>
                        <a:t>بعد از طرح یک موضوع در جلسه، گروه های سه الی چهار نفره تشکیل شود و در مورد ان موضوع بحث شود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3388730"/>
                  </a:ext>
                </a:extLst>
              </a:tr>
              <a:tr h="8881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قرائت از روی کتاب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Titr" panose="00000700000000000000" pitchFamily="2" charset="-78"/>
                        </a:rPr>
                        <a:t>خواندن کتاب توسط مربی و توضیح آن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4411940"/>
                  </a:ext>
                </a:extLst>
              </a:tr>
              <a:tr h="8881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پرسش و پاسخ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طرح یک مساله در گروه و درخواست ،پرسش و پاسخ از متربیان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2091884"/>
                  </a:ext>
                </a:extLst>
              </a:tr>
              <a:tr h="15437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ارائه در گروه یا کانال ها محتوایی برای متربیان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گروه های یا کانال هایی که مرتبط با موضوعات مورد بحث هستند به متربیان معرفی گردد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4017698"/>
                  </a:ext>
                </a:extLst>
              </a:tr>
              <a:tr h="8881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Titr" panose="00000700000000000000" pitchFamily="2" charset="-78"/>
                        </a:rPr>
                        <a:t>مسابقات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Titr" panose="00000700000000000000" pitchFamily="2" charset="-78"/>
                        </a:rPr>
                        <a:t>طراحی و اجرای مسابقات علمی در راستای موضوعات مورد بحث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01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0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3DA2-9A0F-FBA8-AFD8-99E7F6AE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07" y="624109"/>
            <a:ext cx="10496906" cy="5851336"/>
          </a:xfrm>
        </p:spPr>
        <p:txBody>
          <a:bodyPr>
            <a:normAutofit fontScale="90000"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منابع طرح: </a:t>
            </a:r>
            <a:b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دراسه فی طب الرسول المصطفی، استاد تبریزیان.</a:t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روانشناسی تربیتی_ منابع: روانشناسی تربیتی، استاد همتی.</a:t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تربت کودک _ منابع: 1_ بایسه‌های فرزند پروری 2_ برشور بیش فعالی  2_ عوامل تغذیه ای در بیش فعالی</a:t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4_  پرورش کودک خداشناس 5_ پرورش کودکانی متفکر 6_ تربیت در هفت سال دوم 7_ خدا در زندگی کودکان 8_ روش پاسخ گویی به کودکان 9_روش های اصلاح رفتار 10_ سبکهاي تربيتي والدين 11_فضای مجازی و کودکان 12_ منابع کاربردی کودک).</a:t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تربیت نوجوان _ منابع: 1_روان‌شناسی نوجوان 2_ خودارضایی 3_ دوستی پسر و دختر 4_ منابع نوجوان.</a:t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هوش و حافظه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IQ</a:t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تربیت خود والدین: 1_ازدواج 2_نقش پدر 3_نقش مادر.</a:t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4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67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E47B-E5A9-6290-5F48-10EE9617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3" y="2589096"/>
            <a:ext cx="10094100" cy="2265005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با تشکر از دفتر تبلیغات اسلامی خوزستان</a:t>
            </a:r>
            <a:br>
              <a:rPr lang="fa-IR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</a:br>
            <a:br>
              <a:rPr lang="fa-IR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صلوات بر محمد و آل محمد</a:t>
            </a:r>
            <a:endParaRPr lang="en-US" dirty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29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DD85-E1A9-8386-0227-5CBD15663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970967-5C50-A9D6-BCF9-A66B1DB94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905" y="133957"/>
            <a:ext cx="11234888" cy="5276727"/>
          </a:xfrm>
        </p:spPr>
        <p:txBody>
          <a:bodyPr anchor="ctr"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معرفی: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منشور لغت نامه زندگی در راستای تحقق سبک زندگی ایرانی اسلامی بر اساس آموزه های دینی و فرهنگ غنی تمدن ایرانی بنا نهاده شده است، که در سه حوزه مسجد، مدرسه و خانواده که با استفاده ازمبانی مورد تایید علم روانشناسی برنامه ریزی شده است، که با بهره مندی از کار تشکیلاتی منسجم و کادر جوان در مسجد برنام های خود را اجرایی می نماید.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3DFA19-80A8-115F-AEBE-2F2F51E95CE8}"/>
              </a:ext>
            </a:extLst>
          </p:cNvPr>
          <p:cNvSpPr txBox="1">
            <a:spLocks/>
          </p:cNvSpPr>
          <p:nvPr/>
        </p:nvSpPr>
        <p:spPr>
          <a:xfrm>
            <a:off x="4711780" y="3084015"/>
            <a:ext cx="3601229" cy="109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582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134E-31C6-5084-3C53-20C3D4FFA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141" y="196568"/>
            <a:ext cx="8915399" cy="1678826"/>
          </a:xfrm>
        </p:spPr>
        <p:txBody>
          <a:bodyPr anchor="ctr">
            <a:normAutofit/>
          </a:bodyPr>
          <a:lstStyle/>
          <a:p>
            <a:pPr algn="ctr"/>
            <a:r>
              <a:rPr lang="fa-IR" sz="36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نمودار کادر اجرایی موسسه لغت نامه زندگی</a:t>
            </a:r>
            <a:endParaRPr lang="en-US" sz="8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1C84BE1-5A7E-8D12-5BC6-B0429C781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114718"/>
              </p:ext>
            </p:extLst>
          </p:nvPr>
        </p:nvGraphicFramePr>
        <p:xfrm>
          <a:off x="1327918" y="1560194"/>
          <a:ext cx="10324331" cy="529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361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2DC5F2-BB74-49EB-AA8B-ABCFB22BB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A2DC5F2-BB74-49EB-AA8B-ABCFB22BB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213A7C-7775-4F25-A5A7-D256FDC87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81213A7C-7775-4F25-A5A7-D256FDC87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80825-4C01-4196-BEAA-4C6E8019D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98580825-4C01-4196-BEAA-4C6E8019D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6EADFE-7B60-4743-8235-7081E8F16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376EADFE-7B60-4743-8235-7081E8F16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C7E807-F427-4781-83D8-1E15B2575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ADC7E807-F427-4781-83D8-1E15B2575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A6C1E-9710-4D79-BB3F-E3835BDB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611A6C1E-9710-4D79-BB3F-E3835BDBA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7E6A97-D933-4004-95F3-02714670B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A87E6A97-D933-4004-95F3-02714670B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3F1CBD-C145-42AB-A644-B82600A46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863F1CBD-C145-42AB-A644-B82600A46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18BD8D-A22D-422B-86F3-C0B10E34F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F18BD8D-A22D-422B-86F3-C0B10E34F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8DA555-17DD-44D1-BE31-24DC685D4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0F8DA555-17DD-44D1-BE31-24DC685D4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FD5475-5918-49ED-9478-D7EFEE95A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0FFD5475-5918-49ED-9478-D7EFEE95A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427761-D0D0-4F76-840E-C771F4CE2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93427761-D0D0-4F76-840E-C771F4CE2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3C425C-B2FF-4183-8797-56CE99E5E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0E3C425C-B2FF-4183-8797-56CE99E5E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1A0638-035D-4943-AFAA-1D522E44D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1B1A0638-035D-4943-AFAA-1D522E44D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6FB25-A8E4-4AE9-B1DD-568D5E56E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>
                                            <p:graphicEl>
                                              <a:dgm id="{7F56FB25-A8E4-4AE9-B1DD-568D5E56E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7D4DB6-404B-4DBD-AE07-41F7A4016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877D4DB6-404B-4DBD-AE07-41F7A4016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9C794C-55F4-4C39-BCF5-86A3CF6B7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EC9C794C-55F4-4C39-BCF5-86A3CF6B7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0D81F5-CC77-468E-85F2-588C1F599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4E0D81F5-CC77-468E-85F2-588C1F599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661F6C-9E70-4982-930B-3BEBFCCA8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>
                                            <p:graphicEl>
                                              <a:dgm id="{39661F6C-9E70-4982-930B-3BEBFCCA8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A77A17-9606-45CC-9997-DAB69FEE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>
                                            <p:graphicEl>
                                              <a:dgm id="{03A77A17-9606-45CC-9997-DAB69FEE8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F08CFF-1BBD-4FB8-8DDE-BD1E52913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">
                                            <p:graphicEl>
                                              <a:dgm id="{31F08CFF-1BBD-4FB8-8DDE-BD1E52913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ED131F-00CC-4FFC-A7A6-90A1E9756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>
                                            <p:graphicEl>
                                              <a:dgm id="{1FED131F-00CC-4FFC-A7A6-90A1E9756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EE3D6A-8F5B-4F67-8C5A-8008EAD77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">
                                            <p:graphicEl>
                                              <a:dgm id="{50EE3D6A-8F5B-4F67-8C5A-8008EAD77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22BF5-671B-4DC2-831C-004E6FFDA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">
                                            <p:graphicEl>
                                              <a:dgm id="{55322BF5-671B-4DC2-831C-004E6FFDA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AECFC2-D304-4C99-9747-595E7C44B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B0AECFC2-D304-4C99-9747-595E7C44B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9113B-560B-471A-9AA3-3064524A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5399113B-560B-471A-9AA3-3064524AB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B2D095-3661-47FD-B081-EEF59A302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">
                                            <p:graphicEl>
                                              <a:dgm id="{81B2D095-3661-47FD-B081-EEF59A302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2D670A-F5B2-4667-A05C-42F52D96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">
                                            <p:graphicEl>
                                              <a:dgm id="{A02D670A-F5B2-4667-A05C-42F52D961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8098AD-450C-4F62-9C71-D6A52F686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">
                                            <p:graphicEl>
                                              <a:dgm id="{218098AD-450C-4F62-9C71-D6A52F686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32076-B299-4FDC-B8FA-08FCB68D2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">
                                            <p:graphicEl>
                                              <a:dgm id="{0F532076-B299-4FDC-B8FA-08FCB68D2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8E3332-0053-46CD-8040-C0D0BE7A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">
                                            <p:graphicEl>
                                              <a:dgm id="{1F8E3332-0053-46CD-8040-C0D0BE7AE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A0397C-145B-4993-B7E5-1F4CFCE4D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">
                                            <p:graphicEl>
                                              <a:dgm id="{6AA0397C-145B-4993-B7E5-1F4CFCE4D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F04D30-F2E6-4CF6-8309-AC9B0C15A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">
                                            <p:graphicEl>
                                              <a:dgm id="{F6F04D30-F2E6-4CF6-8309-AC9B0C15A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F8D640-8DAF-48CE-B4F6-3114AE2DC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">
                                            <p:graphicEl>
                                              <a:dgm id="{2BF8D640-8DAF-48CE-B4F6-3114AE2DC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B80C25-6E6A-42CB-BAD3-632F72FD5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>
                                            <p:graphicEl>
                                              <a:dgm id="{F0B80C25-6E6A-42CB-BAD3-632F72FD5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DA1C8-9D70-43F3-813F-02B0D240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5">
                                            <p:graphicEl>
                                              <a:dgm id="{49CDA1C8-9D70-43F3-813F-02B0D240D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0AFFDA-751F-43FF-A628-9F49A583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5">
                                            <p:graphicEl>
                                              <a:dgm id="{6C0AFFDA-751F-43FF-A628-9F49A583E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EC52B6-7FC4-4D48-B8B6-2057BBAA3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">
                                            <p:graphicEl>
                                              <a:dgm id="{0AEC52B6-7FC4-4D48-B8B6-2057BBAA3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8BCF-A8DA-2BC9-8792-2BDD82273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07" y="632297"/>
            <a:ext cx="11546733" cy="5155659"/>
          </a:xfrm>
        </p:spPr>
        <p:txBody>
          <a:bodyPr anchor="t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600" dirty="0">
                <a:solidFill>
                  <a:schemeClr val="accent5">
                    <a:lumMod val="50000"/>
                  </a:schemeClr>
                </a:solidFill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1_ </a:t>
            </a:r>
            <a:r>
              <a:rPr lang="ar-SA" sz="3600" dirty="0">
                <a:solidFill>
                  <a:schemeClr val="accent5">
                    <a:lumMod val="50000"/>
                  </a:schemeClr>
                </a:solidFill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محتوای مسجد</a:t>
            </a:r>
            <a:br>
              <a:rPr lang="en-US" sz="2400" dirty="0">
                <a:effectLst/>
                <a:latin typeface="2  Titr,Bold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br>
              <a:rPr lang="en-US" sz="2400" dirty="0">
                <a:effectLst/>
                <a:latin typeface="2  Titr,Bold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1</a:t>
            </a:r>
            <a:r>
              <a:rPr lang="ar-SA" sz="2400" dirty="0">
                <a:effectLst/>
                <a:latin typeface="2  Titr,Bold"/>
                <a:ea typeface="Calibri" panose="020F0502020204030204" pitchFamily="34" charset="0"/>
                <a:cs typeface="Calibri" panose="020F0502020204030204" pitchFamily="34" charset="0"/>
              </a:rPr>
              <a:t>_ </a:t>
            </a:r>
            <a:r>
              <a:rPr lang="ar-SA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محتوایی علمی ویژه مربیان در مسجد</a:t>
            </a:r>
            <a:br>
              <a:rPr lang="en-US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ar-SA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br>
              <a:rPr lang="en-US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ar-SA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این دوره ویژه کادر تربیتی مسجد است که به شیوه کلاس در مسجد،همایش و جلسات پرسش و پاسخ اجرا</a:t>
            </a:r>
            <a:br>
              <a:rPr lang="en-US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ar-SA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 می گردد.</a:t>
            </a:r>
            <a:br>
              <a:rPr lang="en-US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</a:br>
            <a:br>
              <a:rPr lang="en-US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ar-SA" sz="2400" dirty="0"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این جلسات به صورت دو روز در هفته ویژه کادر تربیتی پایگاه است که در مسجد برگزار می گردد.</a:t>
            </a:r>
            <a:br>
              <a:rPr lang="en-US" sz="2400" dirty="0">
                <a:effectLst/>
                <a:latin typeface="2  Titr,Bold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6600" dirty="0">
              <a:latin typeface="2  Titr,Bold"/>
            </a:endParaRPr>
          </a:p>
        </p:txBody>
      </p:sp>
    </p:spTree>
    <p:extLst>
      <p:ext uri="{BB962C8B-B14F-4D97-AF65-F5344CB8AC3E}">
        <p14:creationId xmlns:p14="http://schemas.microsoft.com/office/powerpoint/2010/main" val="2114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87DC-FEDA-957E-1513-71EE3174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957" y="1235411"/>
            <a:ext cx="10606425" cy="2869661"/>
          </a:xfrm>
        </p:spPr>
        <p:txBody>
          <a:bodyPr anchor="t"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الف: 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تئوری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1_ منشور جامع تربتی موسسه 2_ شيوه هاي تربيت كودك در نهج البلاغه 3_ احادیث مربوط به کودک 4_ جزوه و صوت مدیریت فرهنگی، استاد پاکباز 5_ روش الگویی 6_ آداب و آفات تربيت کودک و نوجوان،شاهرخی 7_بایسه‌های فرزند پروری 8_ بشور بیش فعالی 9_پرورش کودک خداشناس 10_سبکهاي تربيتي والدين 11_روان‌شناسی نوجوان </a:t>
            </a:r>
            <a:br>
              <a:rPr lang="fa-I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ar-S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12_</a:t>
            </a:r>
            <a:r>
              <a:rPr lang="fa-I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کنترل تمایلات نفسانی</a:t>
            </a:r>
            <a:r>
              <a:rPr lang="ar-S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14 _دوستی پسر و دختر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7200" dirty="0">
              <a:cs typeface="B Titr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695876-7E65-3039-F5CF-CCB6F94080D8}"/>
              </a:ext>
            </a:extLst>
          </p:cNvPr>
          <p:cNvSpPr txBox="1">
            <a:spLocks/>
          </p:cNvSpPr>
          <p:nvPr/>
        </p:nvSpPr>
        <p:spPr>
          <a:xfrm>
            <a:off x="836580" y="4499043"/>
            <a:ext cx="11102534" cy="2247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ب:عملی 2_ مهارت های تربیتی:</a:t>
            </a:r>
            <a:r>
              <a:rPr lang="fa-IR" sz="2800" dirty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1_ مخاطب شناسی 2_ مهارتهای گروه داری 3_ جذب و تثبیت و رشد، جزوه شجره طیبه  صالحین 4_ اردوی تربیتی 5_ کارگاه آموزشی روش تدریس</a:t>
            </a:r>
            <a:endParaRPr lang="en-US" sz="7200" dirty="0"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D620D-CF4F-2B33-EA4E-46CC278B5ADF}"/>
              </a:ext>
            </a:extLst>
          </p:cNvPr>
          <p:cNvSpPr txBox="1"/>
          <p:nvPr/>
        </p:nvSpPr>
        <p:spPr>
          <a:xfrm>
            <a:off x="4777902" y="408562"/>
            <a:ext cx="263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سر فصل محتوایی: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6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B9A3-518C-FD90-077E-ECC7BE442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9847" y="199420"/>
            <a:ext cx="6272305" cy="685797"/>
          </a:xfrm>
        </p:spPr>
        <p:txBody>
          <a:bodyPr anchor="ctr">
            <a:normAutofit/>
          </a:bodyPr>
          <a:lstStyle/>
          <a:p>
            <a:pPr algn="ctr"/>
            <a:r>
              <a:rPr lang="fa-IR" sz="2800" dirty="0">
                <a:solidFill>
                  <a:schemeClr val="accent5">
                    <a:lumMod val="50000"/>
                  </a:schemeClr>
                </a:solidFill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2_ </a:t>
            </a:r>
            <a:r>
              <a:rPr lang="ar-SA" sz="2800" dirty="0">
                <a:solidFill>
                  <a:schemeClr val="accent5">
                    <a:lumMod val="50000"/>
                  </a:schemeClr>
                </a:solidFill>
                <a:effectLst/>
                <a:latin typeface="2  Titr,Bold"/>
                <a:ea typeface="Calibri" panose="020F0502020204030204" pitchFamily="34" charset="0"/>
                <a:cs typeface="B Titr" panose="00000700000000000000" pitchFamily="2" charset="-78"/>
              </a:rPr>
              <a:t>محتوایی علمی و عملی ویژه متربیان در مسجد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4D689-A8BD-D1EC-20A6-F60442711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16" y="885217"/>
            <a:ext cx="6934166" cy="1186774"/>
          </a:xfrm>
        </p:spPr>
        <p:txBody>
          <a:bodyPr>
            <a:normAutofit fontScale="85000" lnSpcReduction="2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تقسیم بندی سطوح :</a:t>
            </a:r>
            <a:endParaRPr lang="en-US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این محتوا تمامی سنین طبق جدول زیر تقسیم بندی شده است.</a:t>
            </a:r>
            <a:endParaRPr lang="en-US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EF9297-C55E-1A7B-6175-DA6741521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10532"/>
              </p:ext>
            </p:extLst>
          </p:nvPr>
        </p:nvGraphicFramePr>
        <p:xfrm>
          <a:off x="1361871" y="2071991"/>
          <a:ext cx="8998086" cy="476726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391712">
                  <a:extLst>
                    <a:ext uri="{9D8B030D-6E8A-4147-A177-3AD203B41FA5}">
                      <a16:colId xmlns:a16="http://schemas.microsoft.com/office/drawing/2014/main" val="1240586751"/>
                    </a:ext>
                  </a:extLst>
                </a:gridCol>
                <a:gridCol w="2607012">
                  <a:extLst>
                    <a:ext uri="{9D8B030D-6E8A-4147-A177-3AD203B41FA5}">
                      <a16:colId xmlns:a16="http://schemas.microsoft.com/office/drawing/2014/main" val="3347857752"/>
                    </a:ext>
                  </a:extLst>
                </a:gridCol>
                <a:gridCol w="2999362">
                  <a:extLst>
                    <a:ext uri="{9D8B030D-6E8A-4147-A177-3AD203B41FA5}">
                      <a16:colId xmlns:a16="http://schemas.microsoft.com/office/drawing/2014/main" val="3166269079"/>
                    </a:ext>
                  </a:extLst>
                </a:gridCol>
              </a:tblGrid>
              <a:tr h="42186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مقطع درسی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سن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سطح بندی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extLst>
                  <a:ext uri="{0D108BD9-81ED-4DB2-BD59-A6C34878D82A}">
                    <a16:rowId xmlns:a16="http://schemas.microsoft.com/office/drawing/2014/main" val="1247991471"/>
                  </a:ext>
                </a:extLst>
              </a:tr>
              <a:tr h="45947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سوم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rowSpan="4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سطح 1: کودک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extLst>
                  <a:ext uri="{0D108BD9-81ED-4DB2-BD59-A6C34878D82A}">
                    <a16:rowId xmlns:a16="http://schemas.microsoft.com/office/drawing/2014/main" val="1019086054"/>
                  </a:ext>
                </a:extLst>
              </a:tr>
              <a:tr h="38653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چهارم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908359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پنجم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54308"/>
                  </a:ext>
                </a:extLst>
              </a:tr>
              <a:tr h="4157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ششم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97607"/>
                  </a:ext>
                </a:extLst>
              </a:tr>
              <a:tr h="38653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هفتم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rowSpan="3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سطح 2: نوجوان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extLst>
                  <a:ext uri="{0D108BD9-81ED-4DB2-BD59-A6C34878D82A}">
                    <a16:rowId xmlns:a16="http://schemas.microsoft.com/office/drawing/2014/main" val="1766805787"/>
                  </a:ext>
                </a:extLst>
              </a:tr>
              <a:tr h="38653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هشتم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59201"/>
                  </a:ext>
                </a:extLst>
              </a:tr>
              <a:tr h="38653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نهم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5562"/>
                  </a:ext>
                </a:extLst>
              </a:tr>
              <a:tr h="38289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دهم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rowSpan="3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سطح 3: جوان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extLst>
                  <a:ext uri="{0D108BD9-81ED-4DB2-BD59-A6C34878D82A}">
                    <a16:rowId xmlns:a16="http://schemas.microsoft.com/office/drawing/2014/main" val="1237946963"/>
                  </a:ext>
                </a:extLst>
              </a:tr>
              <a:tr h="37997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یازدهم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859540"/>
                  </a:ext>
                </a:extLst>
              </a:tr>
              <a:tr h="32746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دوازدهم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203142"/>
                  </a:ext>
                </a:extLst>
              </a:tr>
              <a:tr h="50760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طلاب / دانشجو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Titr" panose="00000700000000000000" pitchFamily="2" charset="-78"/>
                        </a:rPr>
                        <a:t>19 – 20 – 21 - ...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Titr" panose="00000700000000000000" pitchFamily="2" charset="-78"/>
                        </a:rPr>
                        <a:t>سطح 4: جوان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4387" marR="64387" marT="0" marB="0" anchor="ctr"/>
                </a:tc>
                <a:extLst>
                  <a:ext uri="{0D108BD9-81ED-4DB2-BD59-A6C34878D82A}">
                    <a16:rowId xmlns:a16="http://schemas.microsoft.com/office/drawing/2014/main" val="139318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521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B289E5B-8A39-751A-0BC6-48420891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6525" r="6542" b="4823"/>
          <a:stretch/>
        </p:blipFill>
        <p:spPr>
          <a:xfrm>
            <a:off x="1050586" y="97189"/>
            <a:ext cx="10807431" cy="67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6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B289E5B-8A39-751A-0BC6-48420891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5807" r="7838" b="16713"/>
          <a:stretch/>
        </p:blipFill>
        <p:spPr>
          <a:xfrm>
            <a:off x="1013298" y="63160"/>
            <a:ext cx="10416703" cy="67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5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2937</TotalTime>
  <Words>976</Words>
  <Application>Microsoft Office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2  Titr,Bold</vt:lpstr>
      <vt:lpstr>Aldhabi</vt:lpstr>
      <vt:lpstr>Arial</vt:lpstr>
      <vt:lpstr>B Titr</vt:lpstr>
      <vt:lpstr>Calibri</vt:lpstr>
      <vt:lpstr>Century Gothic</vt:lpstr>
      <vt:lpstr>IranNastaliq</vt:lpstr>
      <vt:lpstr>Times New Roman</vt:lpstr>
      <vt:lpstr>Wingdings 3</vt:lpstr>
      <vt:lpstr>Wisp</vt:lpstr>
      <vt:lpstr>بسم اللّه الرحمن الرحیم</vt:lpstr>
      <vt:lpstr>PowerPoint Presentation</vt:lpstr>
      <vt:lpstr>PowerPoint Presentation</vt:lpstr>
      <vt:lpstr>نمودار کادر اجرایی موسسه لغت نامه زندگی</vt:lpstr>
      <vt:lpstr>1_ محتوای مسجد   1_ محتوایی علمی ویژه مربیان در مسجد   این دوره ویژه کادر تربیتی مسجد است که به شیوه کلاس در مسجد،همایش و جلسات پرسش و پاسخ اجرا  می گردد.  این جلسات به صورت دو روز در هفته ویژه کادر تربیتی پایگاه است که در مسجد برگزار می گردد. </vt:lpstr>
      <vt:lpstr>الف: تئوری : 1_ منشور جامع تربتی موسسه 2_ شيوه هاي تربيت كودك در نهج البلاغه 3_ احادیث مربوط به کودک 4_ جزوه و صوت مدیریت فرهنگی، استاد پاکباز 5_ روش الگویی 6_ آداب و آفات تربيت کودک و نوجوان،شاهرخی 7_بایسه‌های فرزند پروری 8_ بشور بیش فعالی 9_پرورش کودک خداشناس 10_سبکهاي تربيتي والدين 11_روان‌شناسی نوجوان  12_کنترل تمایلات نفسانی 14 _دوستی پسر و دختر  </vt:lpstr>
      <vt:lpstr>2_ محتوایی علمی و عملی ویژه متربیان در مسجد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روش های ارائه محتوا: لازم به ذکر است که محتوای متناسب با سن هر گروه در مسجد از عناوین زیر استخراج شده و با مدیریت مسئول هر سطح جهت اجرای آن برنامه ریزی شده و در مسجد اجرا می گردد. </vt:lpstr>
      <vt:lpstr>PowerPoint Presentation</vt:lpstr>
      <vt:lpstr>PowerPoint Presentation</vt:lpstr>
      <vt:lpstr>منابع طرح:  دراسه فی طب الرسول المصطفی، استاد تبریزیان. روانشناسی تربیتی_ منابع: روانشناسی تربیتی، استاد همتی. تربت کودک _ منابع: 1_ بایسه‌های فرزند پروری 2_ برشور بیش فعالی  2_ عوامل تغذیه ای در بیش فعالی 4_  پرورش کودک خداشناس 5_ پرورش کودکانی متفکر 6_ تربیت در هفت سال دوم 7_ خدا در زندگی کودکان 8_ روش پاسخ گویی به کودکان 9_روش های اصلاح رفتار 10_ سبکهاي تربيتي والدين 11_فضای مجازی و کودکان 12_ منابع کاربردی کودک). تربیت نوجوان _ منابع: 1_روان‌شناسی نوجوان 2_ خودارضایی 3_ دوستی پسر و دختر 4_ منابع نوجوان. هوش و حافظه IQ تربیت خود والدین: 1_ازدواج 2_نقش پدر 3_نقش مادر. </vt:lpstr>
      <vt:lpstr>با تشکر از دفتر تبلیغات اسلامی خوزستان  صلوات بر محمد و آل محمد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SAEED SALEHI</dc:creator>
  <cp:lastModifiedBy>SAEED</cp:lastModifiedBy>
  <cp:revision>5</cp:revision>
  <dcterms:created xsi:type="dcterms:W3CDTF">2025-02-03T15:11:40Z</dcterms:created>
  <dcterms:modified xsi:type="dcterms:W3CDTF">2025-02-05T19:18:59Z</dcterms:modified>
</cp:coreProperties>
</file>