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17"/>
  </p:notesMasterIdLst>
  <p:sldIdLst>
    <p:sldId id="261" r:id="rId2"/>
    <p:sldId id="256" r:id="rId3"/>
    <p:sldId id="260" r:id="rId4"/>
    <p:sldId id="310" r:id="rId5"/>
    <p:sldId id="313" r:id="rId6"/>
    <p:sldId id="297" r:id="rId7"/>
    <p:sldId id="307" r:id="rId8"/>
    <p:sldId id="288" r:id="rId9"/>
    <p:sldId id="311" r:id="rId10"/>
    <p:sldId id="309" r:id="rId11"/>
    <p:sldId id="314" r:id="rId12"/>
    <p:sldId id="312" r:id="rId13"/>
    <p:sldId id="304" r:id="rId14"/>
    <p:sldId id="308" r:id="rId15"/>
    <p:sldId id="273" r:id="rId16"/>
  </p:sldIdLst>
  <p:sldSz cx="9144000" cy="5143500" type="screen16x9"/>
  <p:notesSz cx="6858000" cy="9144000"/>
  <p:embeddedFontLst>
    <p:embeddedFont>
      <p:font typeface="B Mashhad" panose="00000400000000000000" pitchFamily="2" charset="-78"/>
      <p:regular r:id="rId18"/>
      <p:bold r:id="rId19"/>
      <p:italic r:id="rId20"/>
      <p:boldItalic r:id="rId21"/>
    </p:embeddedFont>
    <p:embeddedFont>
      <p:font typeface="B Nazanin" panose="00000400000000000000" pitchFamily="2" charset="-78"/>
      <p:regular r:id="rId22"/>
      <p:bold r:id="rId23"/>
    </p:embeddedFont>
    <p:embeddedFont>
      <p:font typeface="B Titr" panose="00000700000000000000" pitchFamily="2" charset="-78"/>
      <p:bold r:id="rId24"/>
    </p:embeddedFont>
    <p:embeddedFont>
      <p:font typeface="Berkshire Swash" panose="020B0604020202020204" charset="0"/>
      <p:regular r:id="rId25"/>
    </p:embeddedFont>
    <p:embeddedFont>
      <p:font typeface="Besmellah 1" panose="020B0604020202020204" charset="0"/>
      <p:regular r:id="rId26"/>
    </p:embeddedFont>
    <p:embeddedFont>
      <p:font typeface="IranNastaliq" panose="020B060402020202020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A3E"/>
    <a:srgbClr val="2C3A45"/>
    <a:srgbClr val="E9C68D"/>
    <a:srgbClr val="0D1215"/>
    <a:srgbClr val="EACD7F"/>
    <a:srgbClr val="EFD5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412693-50B7-48EC-8A5D-BA16FFBB0E52}">
  <a:tblStyle styleId="{5C412693-50B7-48EC-8A5D-BA16FFBB0E5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8" autoAdjust="0"/>
    <p:restoredTop sz="93725" autoAdjust="0"/>
  </p:normalViewPr>
  <p:slideViewPr>
    <p:cSldViewPr snapToGrid="0">
      <p:cViewPr varScale="1">
        <p:scale>
          <a:sx n="103" d="100"/>
          <a:sy n="103" d="100"/>
        </p:scale>
        <p:origin x="7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al Rezaee" userId="c950264f04ae9c02" providerId="LiveId" clId="{6746BBE2-8FDF-4A55-9C57-A603E450728B}"/>
    <pc:docChg chg="custSel modSld">
      <pc:chgData name="Asal Rezaee" userId="c950264f04ae9c02" providerId="LiveId" clId="{6746BBE2-8FDF-4A55-9C57-A603E450728B}" dt="2025-02-05T19:52:38.408" v="79"/>
      <pc:docMkLst>
        <pc:docMk/>
      </pc:docMkLst>
      <pc:sldChg chg="modSp mod modTransition modAnim">
        <pc:chgData name="Asal Rezaee" userId="c950264f04ae9c02" providerId="LiveId" clId="{6746BBE2-8FDF-4A55-9C57-A603E450728B}" dt="2025-02-05T19:50:38.426" v="51"/>
        <pc:sldMkLst>
          <pc:docMk/>
          <pc:sldMk cId="0" sldId="256"/>
        </pc:sldMkLst>
        <pc:spChg chg="mod">
          <ac:chgData name="Asal Rezaee" userId="c950264f04ae9c02" providerId="LiveId" clId="{6746BBE2-8FDF-4A55-9C57-A603E450728B}" dt="2025-02-05T19:50:36.407" v="50" actId="1076"/>
          <ac:spMkLst>
            <pc:docMk/>
            <pc:sldMk cId="0" sldId="256"/>
            <ac:spMk id="7" creationId="{00000000-0000-0000-0000-000000000000}"/>
          </ac:spMkLst>
        </pc:spChg>
        <pc:picChg chg="mod">
          <ac:chgData name="Asal Rezaee" userId="c950264f04ae9c02" providerId="LiveId" clId="{6746BBE2-8FDF-4A55-9C57-A603E450728B}" dt="2025-02-05T19:50:36.407" v="50" actId="1076"/>
          <ac:picMkLst>
            <pc:docMk/>
            <pc:sldMk cId="0" sldId="256"/>
            <ac:picMk id="4" creationId="{AD0A60EB-9609-E318-A2F4-27280AB50462}"/>
          </ac:picMkLst>
        </pc:picChg>
        <pc:picChg chg="mod">
          <ac:chgData name="Asal Rezaee" userId="c950264f04ae9c02" providerId="LiveId" clId="{6746BBE2-8FDF-4A55-9C57-A603E450728B}" dt="2025-02-05T19:50:36.407" v="50" actId="1076"/>
          <ac:picMkLst>
            <pc:docMk/>
            <pc:sldMk cId="0" sldId="256"/>
            <ac:picMk id="6" creationId="{2409128E-A8B9-6FDB-7F58-1F9A4B797292}"/>
          </ac:picMkLst>
        </pc:picChg>
      </pc:sldChg>
      <pc:sldChg chg="modTransition modAnim">
        <pc:chgData name="Asal Rezaee" userId="c950264f04ae9c02" providerId="LiveId" clId="{6746BBE2-8FDF-4A55-9C57-A603E450728B}" dt="2025-02-05T19:50:45.865" v="52"/>
        <pc:sldMkLst>
          <pc:docMk/>
          <pc:sldMk cId="0" sldId="260"/>
        </pc:sldMkLst>
      </pc:sldChg>
      <pc:sldChg chg="modTransition modAnim">
        <pc:chgData name="Asal Rezaee" userId="c950264f04ae9c02" providerId="LiveId" clId="{6746BBE2-8FDF-4A55-9C57-A603E450728B}" dt="2025-02-05T19:50:29.924" v="49"/>
        <pc:sldMkLst>
          <pc:docMk/>
          <pc:sldMk cId="0" sldId="261"/>
        </pc:sldMkLst>
      </pc:sldChg>
      <pc:sldChg chg="delSp modSp mod modAnim">
        <pc:chgData name="Asal Rezaee" userId="c950264f04ae9c02" providerId="LiveId" clId="{6746BBE2-8FDF-4A55-9C57-A603E450728B}" dt="2025-02-05T19:52:38.408" v="79"/>
        <pc:sldMkLst>
          <pc:docMk/>
          <pc:sldMk cId="0" sldId="273"/>
        </pc:sldMkLst>
        <pc:spChg chg="mod">
          <ac:chgData name="Asal Rezaee" userId="c950264f04ae9c02" providerId="LiveId" clId="{6746BBE2-8FDF-4A55-9C57-A603E450728B}" dt="2025-02-05T19:39:38.109" v="21" actId="1076"/>
          <ac:spMkLst>
            <pc:docMk/>
            <pc:sldMk cId="0" sldId="273"/>
            <ac:spMk id="4" creationId="{00000000-0000-0000-0000-000000000000}"/>
          </ac:spMkLst>
        </pc:spChg>
        <pc:spChg chg="del">
          <ac:chgData name="Asal Rezaee" userId="c950264f04ae9c02" providerId="LiveId" clId="{6746BBE2-8FDF-4A55-9C57-A603E450728B}" dt="2025-02-05T19:39:36.231" v="20" actId="478"/>
          <ac:spMkLst>
            <pc:docMk/>
            <pc:sldMk cId="0" sldId="273"/>
            <ac:spMk id="6" creationId="{00000000-0000-0000-0000-000000000000}"/>
          </ac:spMkLst>
        </pc:spChg>
      </pc:sldChg>
      <pc:sldChg chg="modTransition modAnim">
        <pc:chgData name="Asal Rezaee" userId="c950264f04ae9c02" providerId="LiveId" clId="{6746BBE2-8FDF-4A55-9C57-A603E450728B}" dt="2025-02-05T19:51:33.498" v="62"/>
        <pc:sldMkLst>
          <pc:docMk/>
          <pc:sldMk cId="3894654016" sldId="288"/>
        </pc:sldMkLst>
      </pc:sldChg>
      <pc:sldChg chg="modTransition modAnim">
        <pc:chgData name="Asal Rezaee" userId="c950264f04ae9c02" providerId="LiveId" clId="{6746BBE2-8FDF-4A55-9C57-A603E450728B}" dt="2025-02-05T19:51:17.786" v="58"/>
        <pc:sldMkLst>
          <pc:docMk/>
          <pc:sldMk cId="1820598937" sldId="297"/>
        </pc:sldMkLst>
      </pc:sldChg>
      <pc:sldChg chg="delSp modSp mod modTransition modAnim">
        <pc:chgData name="Asal Rezaee" userId="c950264f04ae9c02" providerId="LiveId" clId="{6746BBE2-8FDF-4A55-9C57-A603E450728B}" dt="2025-02-05T19:52:08.249" v="69"/>
        <pc:sldMkLst>
          <pc:docMk/>
          <pc:sldMk cId="87945929" sldId="304"/>
        </pc:sldMkLst>
        <pc:spChg chg="mod">
          <ac:chgData name="Asal Rezaee" userId="c950264f04ae9c02" providerId="LiveId" clId="{6746BBE2-8FDF-4A55-9C57-A603E450728B}" dt="2025-02-05T19:38:49.525" v="8" actId="1076"/>
          <ac:spMkLst>
            <pc:docMk/>
            <pc:sldMk cId="87945929" sldId="304"/>
            <ac:spMk id="2" creationId="{1796EEDE-F46B-F161-32DE-2E8035DC9C4F}"/>
          </ac:spMkLst>
        </pc:spChg>
        <pc:spChg chg="mod">
          <ac:chgData name="Asal Rezaee" userId="c950264f04ae9c02" providerId="LiveId" clId="{6746BBE2-8FDF-4A55-9C57-A603E450728B}" dt="2025-02-05T19:39:05.165" v="13" actId="1076"/>
          <ac:spMkLst>
            <pc:docMk/>
            <pc:sldMk cId="87945929" sldId="304"/>
            <ac:spMk id="15" creationId="{00000000-0000-0000-0000-000000000000}"/>
          </ac:spMkLst>
        </pc:spChg>
        <pc:spChg chg="del">
          <ac:chgData name="Asal Rezaee" userId="c950264f04ae9c02" providerId="LiveId" clId="{6746BBE2-8FDF-4A55-9C57-A603E450728B}" dt="2025-02-05T19:38:58.224" v="10" actId="478"/>
          <ac:spMkLst>
            <pc:docMk/>
            <pc:sldMk cId="87945929" sldId="304"/>
            <ac:spMk id="16" creationId="{00000000-0000-0000-0000-000000000000}"/>
          </ac:spMkLst>
        </pc:spChg>
        <pc:spChg chg="mod">
          <ac:chgData name="Asal Rezaee" userId="c950264f04ae9c02" providerId="LiveId" clId="{6746BBE2-8FDF-4A55-9C57-A603E450728B}" dt="2025-02-05T19:39:24.575" v="19" actId="1076"/>
          <ac:spMkLst>
            <pc:docMk/>
            <pc:sldMk cId="87945929" sldId="304"/>
            <ac:spMk id="17" creationId="{00000000-0000-0000-0000-000000000000}"/>
          </ac:spMkLst>
        </pc:spChg>
        <pc:spChg chg="del">
          <ac:chgData name="Asal Rezaee" userId="c950264f04ae9c02" providerId="LiveId" clId="{6746BBE2-8FDF-4A55-9C57-A603E450728B}" dt="2025-02-05T19:39:14.942" v="15" actId="478"/>
          <ac:spMkLst>
            <pc:docMk/>
            <pc:sldMk cId="87945929" sldId="304"/>
            <ac:spMk id="18" creationId="{00000000-0000-0000-0000-000000000000}"/>
          </ac:spMkLst>
        </pc:spChg>
      </pc:sldChg>
      <pc:sldChg chg="modTransition modAnim">
        <pc:chgData name="Asal Rezaee" userId="c950264f04ae9c02" providerId="LiveId" clId="{6746BBE2-8FDF-4A55-9C57-A603E450728B}" dt="2025-02-05T19:51:26.050" v="60"/>
        <pc:sldMkLst>
          <pc:docMk/>
          <pc:sldMk cId="1364174451" sldId="307"/>
        </pc:sldMkLst>
      </pc:sldChg>
      <pc:sldChg chg="delSp modSp mod modTransition delAnim modAnim">
        <pc:chgData name="Asal Rezaee" userId="c950264f04ae9c02" providerId="LiveId" clId="{6746BBE2-8FDF-4A55-9C57-A603E450728B}" dt="2025-02-05T19:52:17.817" v="72"/>
        <pc:sldMkLst>
          <pc:docMk/>
          <pc:sldMk cId="3041537188" sldId="308"/>
        </pc:sldMkLst>
        <pc:spChg chg="mod">
          <ac:chgData name="Asal Rezaee" userId="c950264f04ae9c02" providerId="LiveId" clId="{6746BBE2-8FDF-4A55-9C57-A603E450728B}" dt="2025-02-05T19:33:30.459" v="0"/>
          <ac:spMkLst>
            <pc:docMk/>
            <pc:sldMk cId="3041537188" sldId="308"/>
            <ac:spMk id="6" creationId="{DB3601A6-F592-3336-EC2B-46464FF78E05}"/>
          </ac:spMkLst>
        </pc:spChg>
        <pc:spChg chg="mod">
          <ac:chgData name="Asal Rezaee" userId="c950264f04ae9c02" providerId="LiveId" clId="{6746BBE2-8FDF-4A55-9C57-A603E450728B}" dt="2025-02-05T19:33:46.366" v="3" actId="1076"/>
          <ac:spMkLst>
            <pc:docMk/>
            <pc:sldMk cId="3041537188" sldId="308"/>
            <ac:spMk id="7" creationId="{B4687147-B294-87E1-BB45-81E852CADB8D}"/>
          </ac:spMkLst>
        </pc:spChg>
        <pc:spChg chg="del">
          <ac:chgData name="Asal Rezaee" userId="c950264f04ae9c02" providerId="LiveId" clId="{6746BBE2-8FDF-4A55-9C57-A603E450728B}" dt="2025-02-05T19:33:43.301" v="2" actId="478"/>
          <ac:spMkLst>
            <pc:docMk/>
            <pc:sldMk cId="3041537188" sldId="308"/>
            <ac:spMk id="8" creationId="{14F1B579-6174-D60A-4E94-BA92B343F18B}"/>
          </ac:spMkLst>
        </pc:spChg>
        <pc:spChg chg="mod">
          <ac:chgData name="Asal Rezaee" userId="c950264f04ae9c02" providerId="LiveId" clId="{6746BBE2-8FDF-4A55-9C57-A603E450728B}" dt="2025-02-05T19:33:58.821" v="6" actId="1076"/>
          <ac:spMkLst>
            <pc:docMk/>
            <pc:sldMk cId="3041537188" sldId="308"/>
            <ac:spMk id="9" creationId="{74AE1F4F-7F6B-F863-2976-8DCF8DB4D394}"/>
          </ac:spMkLst>
        </pc:spChg>
        <pc:spChg chg="del">
          <ac:chgData name="Asal Rezaee" userId="c950264f04ae9c02" providerId="LiveId" clId="{6746BBE2-8FDF-4A55-9C57-A603E450728B}" dt="2025-02-05T19:33:54.431" v="5" actId="478"/>
          <ac:spMkLst>
            <pc:docMk/>
            <pc:sldMk cId="3041537188" sldId="308"/>
            <ac:spMk id="10" creationId="{A05C8589-0345-9502-5A5C-D0BD4190C91C}"/>
          </ac:spMkLst>
        </pc:spChg>
      </pc:sldChg>
      <pc:sldChg chg="modTransition modAnim">
        <pc:chgData name="Asal Rezaee" userId="c950264f04ae9c02" providerId="LiveId" clId="{6746BBE2-8FDF-4A55-9C57-A603E450728B}" dt="2025-02-05T19:51:54.972" v="66"/>
        <pc:sldMkLst>
          <pc:docMk/>
          <pc:sldMk cId="3449579115" sldId="309"/>
        </pc:sldMkLst>
      </pc:sldChg>
      <pc:sldChg chg="modTransition modAnim">
        <pc:chgData name="Asal Rezaee" userId="c950264f04ae9c02" providerId="LiveId" clId="{6746BBE2-8FDF-4A55-9C57-A603E450728B}" dt="2025-02-05T19:50:59.186" v="54"/>
        <pc:sldMkLst>
          <pc:docMk/>
          <pc:sldMk cId="4012146278" sldId="310"/>
        </pc:sldMkLst>
      </pc:sldChg>
      <pc:sldChg chg="modTransition modAnim">
        <pc:chgData name="Asal Rezaee" userId="c950264f04ae9c02" providerId="LiveId" clId="{6746BBE2-8FDF-4A55-9C57-A603E450728B}" dt="2025-02-05T19:51:41.415" v="64"/>
        <pc:sldMkLst>
          <pc:docMk/>
          <pc:sldMk cId="3233611459" sldId="311"/>
        </pc:sldMkLst>
      </pc:sldChg>
      <pc:sldChg chg="delSp modSp mod modTransition delAnim">
        <pc:chgData name="Asal Rezaee" userId="c950264f04ae9c02" providerId="LiveId" clId="{6746BBE2-8FDF-4A55-9C57-A603E450728B}" dt="2025-02-05T19:47:49.811" v="41"/>
        <pc:sldMkLst>
          <pc:docMk/>
          <pc:sldMk cId="356361792" sldId="312"/>
        </pc:sldMkLst>
        <pc:spChg chg="mod">
          <ac:chgData name="Asal Rezaee" userId="c950264f04ae9c02" providerId="LiveId" clId="{6746BBE2-8FDF-4A55-9C57-A603E450728B}" dt="2025-02-05T19:45:24.741" v="25" actId="1076"/>
          <ac:spMkLst>
            <pc:docMk/>
            <pc:sldMk cId="356361792" sldId="312"/>
            <ac:spMk id="3" creationId="{CC83E9E0-4102-2604-9654-B8760E04DB18}"/>
          </ac:spMkLst>
        </pc:spChg>
        <pc:spChg chg="mod">
          <ac:chgData name="Asal Rezaee" userId="c950264f04ae9c02" providerId="LiveId" clId="{6746BBE2-8FDF-4A55-9C57-A603E450728B}" dt="2025-02-05T19:45:11.119" v="22"/>
          <ac:spMkLst>
            <pc:docMk/>
            <pc:sldMk cId="356361792" sldId="312"/>
            <ac:spMk id="4" creationId="{786735A8-8ABA-8B8C-F7FB-BC0A27FF8F15}"/>
          </ac:spMkLst>
        </pc:spChg>
        <pc:spChg chg="mod">
          <ac:chgData name="Asal Rezaee" userId="c950264f04ae9c02" providerId="LiveId" clId="{6746BBE2-8FDF-4A55-9C57-A603E450728B}" dt="2025-02-05T19:45:35.925" v="29" actId="20577"/>
          <ac:spMkLst>
            <pc:docMk/>
            <pc:sldMk cId="356361792" sldId="312"/>
            <ac:spMk id="7" creationId="{5AE071A1-0EE7-66CF-E1FD-1CA92658E2EC}"/>
          </ac:spMkLst>
        </pc:spChg>
        <pc:spChg chg="del">
          <ac:chgData name="Asal Rezaee" userId="c950264f04ae9c02" providerId="LiveId" clId="{6746BBE2-8FDF-4A55-9C57-A603E450728B}" dt="2025-02-05T19:45:14.210" v="23" actId="478"/>
          <ac:spMkLst>
            <pc:docMk/>
            <pc:sldMk cId="356361792" sldId="312"/>
            <ac:spMk id="8" creationId="{E7EE8FC9-AD0D-2726-C29A-E84497A36DCA}"/>
          </ac:spMkLst>
        </pc:spChg>
      </pc:sldChg>
      <pc:sldChg chg="modTransition modAnim">
        <pc:chgData name="Asal Rezaee" userId="c950264f04ae9c02" providerId="LiveId" clId="{6746BBE2-8FDF-4A55-9C57-A603E450728B}" dt="2025-02-05T19:51:08.066" v="56"/>
        <pc:sldMkLst>
          <pc:docMk/>
          <pc:sldMk cId="426150275" sldId="313"/>
        </pc:sldMkLst>
      </pc:sldChg>
      <pc:sldChg chg="modSp mod modTransition">
        <pc:chgData name="Asal Rezaee" userId="c950264f04ae9c02" providerId="LiveId" clId="{6746BBE2-8FDF-4A55-9C57-A603E450728B}" dt="2025-02-05T19:50:01.334" v="48" actId="1076"/>
        <pc:sldMkLst>
          <pc:docMk/>
          <pc:sldMk cId="4169262682" sldId="314"/>
        </pc:sldMkLst>
        <pc:spChg chg="mod">
          <ac:chgData name="Asal Rezaee" userId="c950264f04ae9c02" providerId="LiveId" clId="{6746BBE2-8FDF-4A55-9C57-A603E450728B}" dt="2025-02-05T19:49:51.405" v="46" actId="1076"/>
          <ac:spMkLst>
            <pc:docMk/>
            <pc:sldMk cId="4169262682" sldId="314"/>
            <ac:spMk id="10" creationId="{98488EFD-47F4-09C8-B0A1-D2BD7959686A}"/>
          </ac:spMkLst>
        </pc:spChg>
        <pc:spChg chg="mod">
          <ac:chgData name="Asal Rezaee" userId="c950264f04ae9c02" providerId="LiveId" clId="{6746BBE2-8FDF-4A55-9C57-A603E450728B}" dt="2025-02-05T19:50:01.334" v="48" actId="1076"/>
          <ac:spMkLst>
            <pc:docMk/>
            <pc:sldMk cId="4169262682" sldId="314"/>
            <ac:spMk id="11" creationId="{A96B7840-F28C-E162-CF67-5ED05E683AD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23c2e0530_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23c2e0530_1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cd6ef3c13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6cd6ef3c13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623c2e0530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623c2e0530_1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623c2e0530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623c2e0530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549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23c2e0530_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23c2e0530_1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734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642a0cf46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642a0cf46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1390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623c2e0530_1_9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623c2e0530_1_9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1948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642a0cf463_2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642a0cf463_2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54950" y="236200"/>
            <a:ext cx="7834086" cy="4907308"/>
          </a:xfrm>
          <a:custGeom>
            <a:avLst/>
            <a:gdLst/>
            <a:ahLst/>
            <a:cxnLst/>
            <a:rect l="l" t="t" r="r" b="b"/>
            <a:pathLst>
              <a:path w="113283" h="70961" extrusionOk="0">
                <a:moveTo>
                  <a:pt x="56657" y="0"/>
                </a:moveTo>
                <a:cubicBezTo>
                  <a:pt x="56657" y="0"/>
                  <a:pt x="56583" y="5263"/>
                  <a:pt x="44637" y="7822"/>
                </a:cubicBezTo>
                <a:cubicBezTo>
                  <a:pt x="32691" y="10381"/>
                  <a:pt x="34968" y="19909"/>
                  <a:pt x="34968" y="19909"/>
                </a:cubicBezTo>
                <a:cubicBezTo>
                  <a:pt x="32960" y="19526"/>
                  <a:pt x="31207" y="19338"/>
                  <a:pt x="29672" y="19305"/>
                </a:cubicBezTo>
                <a:cubicBezTo>
                  <a:pt x="29488" y="19300"/>
                  <a:pt x="29307" y="19298"/>
                  <a:pt x="29129" y="19298"/>
                </a:cubicBezTo>
                <a:cubicBezTo>
                  <a:pt x="23935" y="19298"/>
                  <a:pt x="21402" y="21070"/>
                  <a:pt x="20201" y="22509"/>
                </a:cubicBezTo>
                <a:cubicBezTo>
                  <a:pt x="19378" y="23492"/>
                  <a:pt x="19180" y="24318"/>
                  <a:pt x="19180" y="24318"/>
                </a:cubicBezTo>
                <a:lnTo>
                  <a:pt x="19180" y="24362"/>
                </a:lnTo>
                <a:lnTo>
                  <a:pt x="18673" y="24318"/>
                </a:lnTo>
                <a:cubicBezTo>
                  <a:pt x="18673" y="24318"/>
                  <a:pt x="18373" y="24284"/>
                  <a:pt x="17872" y="24284"/>
                </a:cubicBezTo>
                <a:cubicBezTo>
                  <a:pt x="15471" y="24284"/>
                  <a:pt x="8470" y="25079"/>
                  <a:pt x="8051" y="34306"/>
                </a:cubicBezTo>
                <a:cubicBezTo>
                  <a:pt x="8051" y="34306"/>
                  <a:pt x="28" y="34559"/>
                  <a:pt x="28" y="42836"/>
                </a:cubicBezTo>
                <a:lnTo>
                  <a:pt x="0" y="70960"/>
                </a:lnTo>
                <a:lnTo>
                  <a:pt x="113283" y="70960"/>
                </a:lnTo>
                <a:lnTo>
                  <a:pt x="113283" y="42836"/>
                </a:lnTo>
                <a:cubicBezTo>
                  <a:pt x="113283" y="34559"/>
                  <a:pt x="105260" y="34306"/>
                  <a:pt x="105260" y="34306"/>
                </a:cubicBezTo>
                <a:cubicBezTo>
                  <a:pt x="104840" y="25079"/>
                  <a:pt x="97840" y="24284"/>
                  <a:pt x="95438" y="24284"/>
                </a:cubicBezTo>
                <a:cubicBezTo>
                  <a:pt x="94938" y="24284"/>
                  <a:pt x="94637" y="24318"/>
                  <a:pt x="94637" y="24318"/>
                </a:cubicBezTo>
                <a:lnTo>
                  <a:pt x="94130" y="24362"/>
                </a:lnTo>
                <a:lnTo>
                  <a:pt x="94130" y="24318"/>
                </a:lnTo>
                <a:cubicBezTo>
                  <a:pt x="94130" y="24318"/>
                  <a:pt x="92925" y="19297"/>
                  <a:pt x="84182" y="19297"/>
                </a:cubicBezTo>
                <a:cubicBezTo>
                  <a:pt x="82522" y="19297"/>
                  <a:pt x="80589" y="19478"/>
                  <a:pt x="78342" y="19909"/>
                </a:cubicBezTo>
                <a:cubicBezTo>
                  <a:pt x="78342" y="19909"/>
                  <a:pt x="80619" y="10381"/>
                  <a:pt x="68673" y="7822"/>
                </a:cubicBezTo>
                <a:cubicBezTo>
                  <a:pt x="56727" y="5263"/>
                  <a:pt x="56657" y="0"/>
                  <a:pt x="56657" y="0"/>
                </a:cubicBezTo>
                <a:close/>
              </a:path>
            </a:pathLst>
          </a:custGeom>
          <a:solidFill>
            <a:srgbClr val="1C2F41">
              <a:alpha val="92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-15175" y="-15175"/>
            <a:ext cx="9159300" cy="5158800"/>
          </a:xfrm>
          <a:prstGeom prst="rect">
            <a:avLst/>
          </a:prstGeom>
          <a:solidFill>
            <a:srgbClr val="1C2F41">
              <a:alpha val="92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2841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-15175" y="-15175"/>
            <a:ext cx="9159300" cy="5158800"/>
          </a:xfrm>
          <a:prstGeom prst="rect">
            <a:avLst/>
          </a:prstGeom>
          <a:solidFill>
            <a:srgbClr val="1C2F41">
              <a:alpha val="92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05063" y="758029"/>
            <a:ext cx="4383506" cy="3792161"/>
          </a:xfrm>
          <a:custGeom>
            <a:avLst/>
            <a:gdLst>
              <a:gd name="connsiteX0" fmla="*/ 1835655 w 5486400"/>
              <a:gd name="connsiteY0" fmla="*/ 0 h 4746272"/>
              <a:gd name="connsiteX1" fmla="*/ 2740458 w 5486400"/>
              <a:gd name="connsiteY1" fmla="*/ 0 h 4746272"/>
              <a:gd name="connsiteX2" fmla="*/ 2745942 w 5486400"/>
              <a:gd name="connsiteY2" fmla="*/ 0 h 4746272"/>
              <a:gd name="connsiteX3" fmla="*/ 3650746 w 5486400"/>
              <a:gd name="connsiteY3" fmla="*/ 0 h 4746272"/>
              <a:gd name="connsiteX4" fmla="*/ 4186773 w 5486400"/>
              <a:gd name="connsiteY4" fmla="*/ 683800 h 4746272"/>
              <a:gd name="connsiteX5" fmla="*/ 4935292 w 5486400"/>
              <a:gd name="connsiteY5" fmla="*/ 1409680 h 4746272"/>
              <a:gd name="connsiteX6" fmla="*/ 5486400 w 5486400"/>
              <a:gd name="connsiteY6" fmla="*/ 2374013 h 4746272"/>
              <a:gd name="connsiteX7" fmla="*/ 4935292 w 5486400"/>
              <a:gd name="connsiteY7" fmla="*/ 3336593 h 4746272"/>
              <a:gd name="connsiteX8" fmla="*/ 4186773 w 5486400"/>
              <a:gd name="connsiteY8" fmla="*/ 4062472 h 4746272"/>
              <a:gd name="connsiteX9" fmla="*/ 3650746 w 5486400"/>
              <a:gd name="connsiteY9" fmla="*/ 4746272 h 4746272"/>
              <a:gd name="connsiteX10" fmla="*/ 2745942 w 5486400"/>
              <a:gd name="connsiteY10" fmla="*/ 4746272 h 4746272"/>
              <a:gd name="connsiteX11" fmla="*/ 2740458 w 5486400"/>
              <a:gd name="connsiteY11" fmla="*/ 4746272 h 4746272"/>
              <a:gd name="connsiteX12" fmla="*/ 1835655 w 5486400"/>
              <a:gd name="connsiteY12" fmla="*/ 4746272 h 4746272"/>
              <a:gd name="connsiteX13" fmla="*/ 1299627 w 5486400"/>
              <a:gd name="connsiteY13" fmla="*/ 4062472 h 4746272"/>
              <a:gd name="connsiteX14" fmla="*/ 551108 w 5486400"/>
              <a:gd name="connsiteY14" fmla="*/ 3336593 h 4746272"/>
              <a:gd name="connsiteX15" fmla="*/ 0 w 5486400"/>
              <a:gd name="connsiteY15" fmla="*/ 2374013 h 4746272"/>
              <a:gd name="connsiteX16" fmla="*/ 551108 w 5486400"/>
              <a:gd name="connsiteY16" fmla="*/ 1409680 h 4746272"/>
              <a:gd name="connsiteX17" fmla="*/ 1299627 w 5486400"/>
              <a:gd name="connsiteY17" fmla="*/ 683800 h 4746272"/>
              <a:gd name="connsiteX18" fmla="*/ 1835655 w 5486400"/>
              <a:gd name="connsiteY18" fmla="*/ 0 h 4746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86400" h="4746272">
                <a:moveTo>
                  <a:pt x="1835655" y="0"/>
                </a:moveTo>
                <a:cubicBezTo>
                  <a:pt x="1835655" y="0"/>
                  <a:pt x="1835655" y="0"/>
                  <a:pt x="2740458" y="0"/>
                </a:cubicBezTo>
                <a:cubicBezTo>
                  <a:pt x="2740458" y="0"/>
                  <a:pt x="2740458" y="0"/>
                  <a:pt x="2745942" y="0"/>
                </a:cubicBezTo>
                <a:cubicBezTo>
                  <a:pt x="2745942" y="0"/>
                  <a:pt x="2745942" y="0"/>
                  <a:pt x="3650746" y="0"/>
                </a:cubicBezTo>
                <a:cubicBezTo>
                  <a:pt x="3946863" y="0"/>
                  <a:pt x="4186773" y="306833"/>
                  <a:pt x="4186773" y="683800"/>
                </a:cubicBezTo>
                <a:cubicBezTo>
                  <a:pt x="4598048" y="690813"/>
                  <a:pt x="4817394" y="990633"/>
                  <a:pt x="4935292" y="1409680"/>
                </a:cubicBezTo>
                <a:cubicBezTo>
                  <a:pt x="5164235" y="2230239"/>
                  <a:pt x="5486400" y="2374013"/>
                  <a:pt x="5486400" y="2374013"/>
                </a:cubicBezTo>
                <a:cubicBezTo>
                  <a:pt x="5486400" y="2374013"/>
                  <a:pt x="5164235" y="2516033"/>
                  <a:pt x="4935292" y="3336593"/>
                </a:cubicBezTo>
                <a:cubicBezTo>
                  <a:pt x="4817394" y="3755639"/>
                  <a:pt x="4598048" y="4055459"/>
                  <a:pt x="4186773" y="4062472"/>
                </a:cubicBezTo>
                <a:cubicBezTo>
                  <a:pt x="4186773" y="4439439"/>
                  <a:pt x="3946863" y="4746272"/>
                  <a:pt x="3650746" y="4746272"/>
                </a:cubicBezTo>
                <a:cubicBezTo>
                  <a:pt x="3650746" y="4746272"/>
                  <a:pt x="3650746" y="4746272"/>
                  <a:pt x="2745942" y="4746272"/>
                </a:cubicBezTo>
                <a:cubicBezTo>
                  <a:pt x="2745942" y="4746272"/>
                  <a:pt x="2745942" y="4746272"/>
                  <a:pt x="2740458" y="4746272"/>
                </a:cubicBezTo>
                <a:cubicBezTo>
                  <a:pt x="2740458" y="4746272"/>
                  <a:pt x="2740458" y="4746272"/>
                  <a:pt x="1835655" y="4746272"/>
                </a:cubicBezTo>
                <a:cubicBezTo>
                  <a:pt x="1539537" y="4746272"/>
                  <a:pt x="1299627" y="4439439"/>
                  <a:pt x="1299627" y="4062472"/>
                </a:cubicBezTo>
                <a:cubicBezTo>
                  <a:pt x="888353" y="4055459"/>
                  <a:pt x="669007" y="3755639"/>
                  <a:pt x="551108" y="3336593"/>
                </a:cubicBezTo>
                <a:cubicBezTo>
                  <a:pt x="322165" y="2516033"/>
                  <a:pt x="0" y="2374013"/>
                  <a:pt x="0" y="2374013"/>
                </a:cubicBezTo>
                <a:cubicBezTo>
                  <a:pt x="0" y="2374013"/>
                  <a:pt x="322165" y="2230239"/>
                  <a:pt x="551108" y="1409680"/>
                </a:cubicBezTo>
                <a:cubicBezTo>
                  <a:pt x="669007" y="990633"/>
                  <a:pt x="888353" y="690813"/>
                  <a:pt x="1299627" y="683800"/>
                </a:cubicBezTo>
                <a:cubicBezTo>
                  <a:pt x="1299627" y="306833"/>
                  <a:pt x="1539537" y="0"/>
                  <a:pt x="18356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39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-15175" y="-15175"/>
            <a:ext cx="9159300" cy="5158800"/>
          </a:xfrm>
          <a:prstGeom prst="rect">
            <a:avLst/>
          </a:prstGeom>
          <a:solidFill>
            <a:srgbClr val="1C2F41">
              <a:alpha val="92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250948" y="1728750"/>
            <a:ext cx="2639100" cy="25056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200">
                <a:solidFill>
                  <a:sysClr val="windowText" lastClr="000000"/>
                </a:solidFill>
              </a:defRPr>
            </a:lvl1pPr>
          </a:lstStyle>
          <a:p>
            <a:endParaRPr lang="fa-IR" dirty="0"/>
          </a:p>
        </p:txBody>
      </p:sp>
      <p:cxnSp>
        <p:nvCxnSpPr>
          <p:cNvPr id="32" name="Google Shape;32;p6"/>
          <p:cNvCxnSpPr/>
          <p:nvPr/>
        </p:nvCxnSpPr>
        <p:spPr>
          <a:xfrm>
            <a:off x="3802050" y="1100000"/>
            <a:ext cx="1539900" cy="0"/>
          </a:xfrm>
          <a:prstGeom prst="straightConnector1">
            <a:avLst/>
          </a:prstGeom>
          <a:noFill/>
          <a:ln w="28575" cap="flat" cmpd="sng">
            <a:solidFill>
              <a:srgbClr val="FFBA3E"/>
            </a:solidFill>
            <a:prstDash val="dashDot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6220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-15175" y="-15175"/>
            <a:ext cx="9159300" cy="5158800"/>
          </a:xfrm>
          <a:prstGeom prst="rect">
            <a:avLst/>
          </a:prstGeom>
          <a:solidFill>
            <a:srgbClr val="1C2F41">
              <a:alpha val="92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413725" y="1100138"/>
            <a:ext cx="2288100" cy="226341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fa-IR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442175" y="1078450"/>
            <a:ext cx="2288100" cy="226341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fa-IR" dirty="0"/>
          </a:p>
        </p:txBody>
      </p:sp>
      <p:cxnSp>
        <p:nvCxnSpPr>
          <p:cNvPr id="32" name="Google Shape;32;p6"/>
          <p:cNvCxnSpPr/>
          <p:nvPr/>
        </p:nvCxnSpPr>
        <p:spPr>
          <a:xfrm>
            <a:off x="3802050" y="1100000"/>
            <a:ext cx="1539900" cy="0"/>
          </a:xfrm>
          <a:prstGeom prst="straightConnector1">
            <a:avLst/>
          </a:prstGeom>
          <a:noFill/>
          <a:ln w="28575" cap="flat" cmpd="sng">
            <a:solidFill>
              <a:srgbClr val="FFBA3E"/>
            </a:solidFill>
            <a:prstDash val="dashDot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39733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945875" y="0"/>
            <a:ext cx="8198118" cy="5143525"/>
          </a:xfrm>
          <a:custGeom>
            <a:avLst/>
            <a:gdLst/>
            <a:ahLst/>
            <a:cxnLst/>
            <a:rect l="l" t="t" r="r" b="b"/>
            <a:pathLst>
              <a:path w="71364" h="44774" extrusionOk="0">
                <a:moveTo>
                  <a:pt x="20858" y="0"/>
                </a:moveTo>
                <a:cubicBezTo>
                  <a:pt x="19833" y="214"/>
                  <a:pt x="18686" y="945"/>
                  <a:pt x="18871" y="3180"/>
                </a:cubicBezTo>
                <a:cubicBezTo>
                  <a:pt x="18871" y="3180"/>
                  <a:pt x="18714" y="3165"/>
                  <a:pt x="18453" y="3165"/>
                </a:cubicBezTo>
                <a:cubicBezTo>
                  <a:pt x="17143" y="3165"/>
                  <a:pt x="13194" y="3529"/>
                  <a:pt x="12988" y="7896"/>
                </a:cubicBezTo>
                <a:cubicBezTo>
                  <a:pt x="12988" y="7896"/>
                  <a:pt x="6618" y="7896"/>
                  <a:pt x="5392" y="15103"/>
                </a:cubicBezTo>
                <a:cubicBezTo>
                  <a:pt x="4901" y="17133"/>
                  <a:pt x="4330" y="20735"/>
                  <a:pt x="0" y="22373"/>
                </a:cubicBezTo>
                <a:cubicBezTo>
                  <a:pt x="4330" y="24011"/>
                  <a:pt x="4901" y="27613"/>
                  <a:pt x="5392" y="29643"/>
                </a:cubicBezTo>
                <a:cubicBezTo>
                  <a:pt x="6618" y="36850"/>
                  <a:pt x="12988" y="36850"/>
                  <a:pt x="12988" y="36850"/>
                </a:cubicBezTo>
                <a:cubicBezTo>
                  <a:pt x="13194" y="41217"/>
                  <a:pt x="17143" y="41581"/>
                  <a:pt x="18453" y="41581"/>
                </a:cubicBezTo>
                <a:cubicBezTo>
                  <a:pt x="18714" y="41581"/>
                  <a:pt x="18871" y="41567"/>
                  <a:pt x="18871" y="41567"/>
                </a:cubicBezTo>
                <a:lnTo>
                  <a:pt x="18871" y="41567"/>
                </a:lnTo>
                <a:cubicBezTo>
                  <a:pt x="18679" y="43897"/>
                  <a:pt x="19935" y="44592"/>
                  <a:pt x="20990" y="44773"/>
                </a:cubicBezTo>
                <a:lnTo>
                  <a:pt x="71364" y="44773"/>
                </a:lnTo>
                <a:lnTo>
                  <a:pt x="71364" y="0"/>
                </a:lnTo>
                <a:close/>
              </a:path>
            </a:pathLst>
          </a:custGeom>
          <a:solidFill>
            <a:srgbClr val="1C2F41">
              <a:alpha val="91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C3ABA80-C386-9F42-AB6C-BF1889260928}"/>
              </a:ext>
            </a:extLst>
          </p:cNvPr>
          <p:cNvSpPr/>
          <p:nvPr/>
        </p:nvSpPr>
        <p:spPr>
          <a:xfrm>
            <a:off x="2669681" y="327316"/>
            <a:ext cx="6035221" cy="2169968"/>
          </a:xfrm>
          <a:custGeom>
            <a:avLst/>
            <a:gdLst>
              <a:gd name="connsiteX0" fmla="*/ 693822 w 4659856"/>
              <a:gd name="connsiteY0" fmla="*/ 0 h 1489331"/>
              <a:gd name="connsiteX1" fmla="*/ 2286001 w 4659856"/>
              <a:gd name="connsiteY1" fmla="*/ 0 h 1489331"/>
              <a:gd name="connsiteX2" fmla="*/ 2373855 w 4659856"/>
              <a:gd name="connsiteY2" fmla="*/ 0 h 1489331"/>
              <a:gd name="connsiteX3" fmla="*/ 3966035 w 4659856"/>
              <a:gd name="connsiteY3" fmla="*/ 0 h 1489331"/>
              <a:gd name="connsiteX4" fmla="*/ 4032131 w 4659856"/>
              <a:gd name="connsiteY4" fmla="*/ 105780 h 1489331"/>
              <a:gd name="connsiteX5" fmla="*/ 4046035 w 4659856"/>
              <a:gd name="connsiteY5" fmla="*/ 105281 h 1489331"/>
              <a:gd name="connsiteX6" fmla="*/ 4227823 w 4659856"/>
              <a:gd name="connsiteY6" fmla="*/ 262653 h 1489331"/>
              <a:gd name="connsiteX7" fmla="*/ 4480497 w 4659856"/>
              <a:gd name="connsiteY7" fmla="*/ 502387 h 1489331"/>
              <a:gd name="connsiteX8" fmla="*/ 4659856 w 4659856"/>
              <a:gd name="connsiteY8" fmla="*/ 744216 h 1489331"/>
              <a:gd name="connsiteX9" fmla="*/ 4480497 w 4659856"/>
              <a:gd name="connsiteY9" fmla="*/ 986046 h 1489331"/>
              <a:gd name="connsiteX10" fmla="*/ 4227823 w 4659856"/>
              <a:gd name="connsiteY10" fmla="*/ 1225780 h 1489331"/>
              <a:gd name="connsiteX11" fmla="*/ 4046035 w 4659856"/>
              <a:gd name="connsiteY11" fmla="*/ 1383152 h 1489331"/>
              <a:gd name="connsiteX12" fmla="*/ 4032131 w 4659856"/>
              <a:gd name="connsiteY12" fmla="*/ 1382686 h 1489331"/>
              <a:gd name="connsiteX13" fmla="*/ 3961644 w 4659856"/>
              <a:gd name="connsiteY13" fmla="*/ 1489331 h 1489331"/>
              <a:gd name="connsiteX14" fmla="*/ 2373855 w 4659856"/>
              <a:gd name="connsiteY14" fmla="*/ 1489331 h 1489331"/>
              <a:gd name="connsiteX15" fmla="*/ 2286001 w 4659856"/>
              <a:gd name="connsiteY15" fmla="*/ 1489331 h 1489331"/>
              <a:gd name="connsiteX16" fmla="*/ 698212 w 4659856"/>
              <a:gd name="connsiteY16" fmla="*/ 1489331 h 1489331"/>
              <a:gd name="connsiteX17" fmla="*/ 627726 w 4659856"/>
              <a:gd name="connsiteY17" fmla="*/ 1382686 h 1489331"/>
              <a:gd name="connsiteX18" fmla="*/ 613822 w 4659856"/>
              <a:gd name="connsiteY18" fmla="*/ 1383152 h 1489331"/>
              <a:gd name="connsiteX19" fmla="*/ 432034 w 4659856"/>
              <a:gd name="connsiteY19" fmla="*/ 1225780 h 1489331"/>
              <a:gd name="connsiteX20" fmla="*/ 179360 w 4659856"/>
              <a:gd name="connsiteY20" fmla="*/ 986046 h 1489331"/>
              <a:gd name="connsiteX21" fmla="*/ 0 w 4659856"/>
              <a:gd name="connsiteY21" fmla="*/ 744216 h 1489331"/>
              <a:gd name="connsiteX22" fmla="*/ 179360 w 4659856"/>
              <a:gd name="connsiteY22" fmla="*/ 502387 h 1489331"/>
              <a:gd name="connsiteX23" fmla="*/ 432034 w 4659856"/>
              <a:gd name="connsiteY23" fmla="*/ 262653 h 1489331"/>
              <a:gd name="connsiteX24" fmla="*/ 613822 w 4659856"/>
              <a:gd name="connsiteY24" fmla="*/ 105281 h 1489331"/>
              <a:gd name="connsiteX25" fmla="*/ 627726 w 4659856"/>
              <a:gd name="connsiteY25" fmla="*/ 105780 h 1489331"/>
              <a:gd name="connsiteX26" fmla="*/ 693822 w 4659856"/>
              <a:gd name="connsiteY26" fmla="*/ 0 h 148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59856" h="1489331">
                <a:moveTo>
                  <a:pt x="693822" y="0"/>
                </a:moveTo>
                <a:lnTo>
                  <a:pt x="2286001" y="0"/>
                </a:lnTo>
                <a:lnTo>
                  <a:pt x="2373855" y="0"/>
                </a:lnTo>
                <a:lnTo>
                  <a:pt x="3966035" y="0"/>
                </a:lnTo>
                <a:cubicBezTo>
                  <a:pt x="4000130" y="7119"/>
                  <a:pt x="4038284" y="31435"/>
                  <a:pt x="4032131" y="105780"/>
                </a:cubicBezTo>
                <a:cubicBezTo>
                  <a:pt x="4032131" y="105780"/>
                  <a:pt x="4037353" y="105281"/>
                  <a:pt x="4046035" y="105281"/>
                </a:cubicBezTo>
                <a:cubicBezTo>
                  <a:pt x="4089611" y="105281"/>
                  <a:pt x="4220970" y="117389"/>
                  <a:pt x="4227823" y="262653"/>
                </a:cubicBezTo>
                <a:cubicBezTo>
                  <a:pt x="4227823" y="262653"/>
                  <a:pt x="4439715" y="262653"/>
                  <a:pt x="4480497" y="502387"/>
                </a:cubicBezTo>
                <a:cubicBezTo>
                  <a:pt x="4496829" y="569913"/>
                  <a:pt x="4515823" y="689730"/>
                  <a:pt x="4659856" y="744216"/>
                </a:cubicBezTo>
                <a:cubicBezTo>
                  <a:pt x="4515823" y="798703"/>
                  <a:pt x="4496829" y="918520"/>
                  <a:pt x="4480497" y="986046"/>
                </a:cubicBezTo>
                <a:cubicBezTo>
                  <a:pt x="4439715" y="1225780"/>
                  <a:pt x="4227823" y="1225780"/>
                  <a:pt x="4227823" y="1225780"/>
                </a:cubicBezTo>
                <a:cubicBezTo>
                  <a:pt x="4220970" y="1371044"/>
                  <a:pt x="4089611" y="1383152"/>
                  <a:pt x="4046035" y="1383152"/>
                </a:cubicBezTo>
                <a:cubicBezTo>
                  <a:pt x="4037353" y="1383152"/>
                  <a:pt x="4032131" y="1382686"/>
                  <a:pt x="4032131" y="1382686"/>
                </a:cubicBezTo>
                <a:cubicBezTo>
                  <a:pt x="4038517" y="1460192"/>
                  <a:pt x="3996738" y="1483310"/>
                  <a:pt x="3961644" y="1489331"/>
                </a:cubicBezTo>
                <a:lnTo>
                  <a:pt x="2373855" y="1489331"/>
                </a:lnTo>
                <a:lnTo>
                  <a:pt x="2286001" y="1489331"/>
                </a:lnTo>
                <a:lnTo>
                  <a:pt x="698212" y="1489331"/>
                </a:lnTo>
                <a:cubicBezTo>
                  <a:pt x="663119" y="1483310"/>
                  <a:pt x="621339" y="1460192"/>
                  <a:pt x="627726" y="1382686"/>
                </a:cubicBezTo>
                <a:cubicBezTo>
                  <a:pt x="627726" y="1382686"/>
                  <a:pt x="622503" y="1383152"/>
                  <a:pt x="613822" y="1383152"/>
                </a:cubicBezTo>
                <a:cubicBezTo>
                  <a:pt x="570246" y="1383152"/>
                  <a:pt x="438886" y="1371044"/>
                  <a:pt x="432034" y="1225780"/>
                </a:cubicBezTo>
                <a:cubicBezTo>
                  <a:pt x="432034" y="1225780"/>
                  <a:pt x="220142" y="1225780"/>
                  <a:pt x="179360" y="986046"/>
                </a:cubicBezTo>
                <a:cubicBezTo>
                  <a:pt x="163027" y="918520"/>
                  <a:pt x="144033" y="798703"/>
                  <a:pt x="0" y="744216"/>
                </a:cubicBezTo>
                <a:cubicBezTo>
                  <a:pt x="144033" y="689730"/>
                  <a:pt x="163027" y="569913"/>
                  <a:pt x="179360" y="502387"/>
                </a:cubicBezTo>
                <a:cubicBezTo>
                  <a:pt x="220142" y="262653"/>
                  <a:pt x="432034" y="262653"/>
                  <a:pt x="432034" y="262653"/>
                </a:cubicBezTo>
                <a:cubicBezTo>
                  <a:pt x="438886" y="117389"/>
                  <a:pt x="570246" y="105281"/>
                  <a:pt x="613822" y="105281"/>
                </a:cubicBezTo>
                <a:cubicBezTo>
                  <a:pt x="622503" y="105281"/>
                  <a:pt x="627726" y="105780"/>
                  <a:pt x="627726" y="105780"/>
                </a:cubicBezTo>
                <a:cubicBezTo>
                  <a:pt x="621572" y="31435"/>
                  <a:pt x="659726" y="7119"/>
                  <a:pt x="693822" y="0"/>
                </a:cubicBezTo>
                <a:close/>
              </a:path>
            </a:pathLst>
          </a:custGeom>
          <a:solidFill>
            <a:srgbClr val="1C2F41">
              <a:alpha val="9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3D41882-45D4-7EF8-ED59-669A7E48CE54}"/>
              </a:ext>
            </a:extLst>
          </p:cNvPr>
          <p:cNvSpPr/>
          <p:nvPr userDrawn="1"/>
        </p:nvSpPr>
        <p:spPr>
          <a:xfrm>
            <a:off x="439098" y="2646217"/>
            <a:ext cx="6035221" cy="2169968"/>
          </a:xfrm>
          <a:custGeom>
            <a:avLst/>
            <a:gdLst>
              <a:gd name="connsiteX0" fmla="*/ 693822 w 4659856"/>
              <a:gd name="connsiteY0" fmla="*/ 0 h 1489331"/>
              <a:gd name="connsiteX1" fmla="*/ 2286001 w 4659856"/>
              <a:gd name="connsiteY1" fmla="*/ 0 h 1489331"/>
              <a:gd name="connsiteX2" fmla="*/ 2373855 w 4659856"/>
              <a:gd name="connsiteY2" fmla="*/ 0 h 1489331"/>
              <a:gd name="connsiteX3" fmla="*/ 3966035 w 4659856"/>
              <a:gd name="connsiteY3" fmla="*/ 0 h 1489331"/>
              <a:gd name="connsiteX4" fmla="*/ 4032131 w 4659856"/>
              <a:gd name="connsiteY4" fmla="*/ 105780 h 1489331"/>
              <a:gd name="connsiteX5" fmla="*/ 4046035 w 4659856"/>
              <a:gd name="connsiteY5" fmla="*/ 105281 h 1489331"/>
              <a:gd name="connsiteX6" fmla="*/ 4227823 w 4659856"/>
              <a:gd name="connsiteY6" fmla="*/ 262653 h 1489331"/>
              <a:gd name="connsiteX7" fmla="*/ 4480497 w 4659856"/>
              <a:gd name="connsiteY7" fmla="*/ 502387 h 1489331"/>
              <a:gd name="connsiteX8" fmla="*/ 4659856 w 4659856"/>
              <a:gd name="connsiteY8" fmla="*/ 744216 h 1489331"/>
              <a:gd name="connsiteX9" fmla="*/ 4480497 w 4659856"/>
              <a:gd name="connsiteY9" fmla="*/ 986046 h 1489331"/>
              <a:gd name="connsiteX10" fmla="*/ 4227823 w 4659856"/>
              <a:gd name="connsiteY10" fmla="*/ 1225780 h 1489331"/>
              <a:gd name="connsiteX11" fmla="*/ 4046035 w 4659856"/>
              <a:gd name="connsiteY11" fmla="*/ 1383152 h 1489331"/>
              <a:gd name="connsiteX12" fmla="*/ 4032131 w 4659856"/>
              <a:gd name="connsiteY12" fmla="*/ 1382686 h 1489331"/>
              <a:gd name="connsiteX13" fmla="*/ 3961644 w 4659856"/>
              <a:gd name="connsiteY13" fmla="*/ 1489331 h 1489331"/>
              <a:gd name="connsiteX14" fmla="*/ 2373855 w 4659856"/>
              <a:gd name="connsiteY14" fmla="*/ 1489331 h 1489331"/>
              <a:gd name="connsiteX15" fmla="*/ 2286001 w 4659856"/>
              <a:gd name="connsiteY15" fmla="*/ 1489331 h 1489331"/>
              <a:gd name="connsiteX16" fmla="*/ 698212 w 4659856"/>
              <a:gd name="connsiteY16" fmla="*/ 1489331 h 1489331"/>
              <a:gd name="connsiteX17" fmla="*/ 627726 w 4659856"/>
              <a:gd name="connsiteY17" fmla="*/ 1382686 h 1489331"/>
              <a:gd name="connsiteX18" fmla="*/ 613822 w 4659856"/>
              <a:gd name="connsiteY18" fmla="*/ 1383152 h 1489331"/>
              <a:gd name="connsiteX19" fmla="*/ 432034 w 4659856"/>
              <a:gd name="connsiteY19" fmla="*/ 1225780 h 1489331"/>
              <a:gd name="connsiteX20" fmla="*/ 179360 w 4659856"/>
              <a:gd name="connsiteY20" fmla="*/ 986046 h 1489331"/>
              <a:gd name="connsiteX21" fmla="*/ 0 w 4659856"/>
              <a:gd name="connsiteY21" fmla="*/ 744216 h 1489331"/>
              <a:gd name="connsiteX22" fmla="*/ 179360 w 4659856"/>
              <a:gd name="connsiteY22" fmla="*/ 502387 h 1489331"/>
              <a:gd name="connsiteX23" fmla="*/ 432034 w 4659856"/>
              <a:gd name="connsiteY23" fmla="*/ 262653 h 1489331"/>
              <a:gd name="connsiteX24" fmla="*/ 613822 w 4659856"/>
              <a:gd name="connsiteY24" fmla="*/ 105281 h 1489331"/>
              <a:gd name="connsiteX25" fmla="*/ 627726 w 4659856"/>
              <a:gd name="connsiteY25" fmla="*/ 105780 h 1489331"/>
              <a:gd name="connsiteX26" fmla="*/ 693822 w 4659856"/>
              <a:gd name="connsiteY26" fmla="*/ 0 h 1489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59856" h="1489331">
                <a:moveTo>
                  <a:pt x="693822" y="0"/>
                </a:moveTo>
                <a:lnTo>
                  <a:pt x="2286001" y="0"/>
                </a:lnTo>
                <a:lnTo>
                  <a:pt x="2373855" y="0"/>
                </a:lnTo>
                <a:lnTo>
                  <a:pt x="3966035" y="0"/>
                </a:lnTo>
                <a:cubicBezTo>
                  <a:pt x="4000130" y="7119"/>
                  <a:pt x="4038284" y="31435"/>
                  <a:pt x="4032131" y="105780"/>
                </a:cubicBezTo>
                <a:cubicBezTo>
                  <a:pt x="4032131" y="105780"/>
                  <a:pt x="4037353" y="105281"/>
                  <a:pt x="4046035" y="105281"/>
                </a:cubicBezTo>
                <a:cubicBezTo>
                  <a:pt x="4089611" y="105281"/>
                  <a:pt x="4220970" y="117389"/>
                  <a:pt x="4227823" y="262653"/>
                </a:cubicBezTo>
                <a:cubicBezTo>
                  <a:pt x="4227823" y="262653"/>
                  <a:pt x="4439715" y="262653"/>
                  <a:pt x="4480497" y="502387"/>
                </a:cubicBezTo>
                <a:cubicBezTo>
                  <a:pt x="4496829" y="569913"/>
                  <a:pt x="4515823" y="689730"/>
                  <a:pt x="4659856" y="744216"/>
                </a:cubicBezTo>
                <a:cubicBezTo>
                  <a:pt x="4515823" y="798703"/>
                  <a:pt x="4496829" y="918520"/>
                  <a:pt x="4480497" y="986046"/>
                </a:cubicBezTo>
                <a:cubicBezTo>
                  <a:pt x="4439715" y="1225780"/>
                  <a:pt x="4227823" y="1225780"/>
                  <a:pt x="4227823" y="1225780"/>
                </a:cubicBezTo>
                <a:cubicBezTo>
                  <a:pt x="4220970" y="1371044"/>
                  <a:pt x="4089611" y="1383152"/>
                  <a:pt x="4046035" y="1383152"/>
                </a:cubicBezTo>
                <a:cubicBezTo>
                  <a:pt x="4037353" y="1383152"/>
                  <a:pt x="4032131" y="1382686"/>
                  <a:pt x="4032131" y="1382686"/>
                </a:cubicBezTo>
                <a:cubicBezTo>
                  <a:pt x="4038517" y="1460192"/>
                  <a:pt x="3996738" y="1483310"/>
                  <a:pt x="3961644" y="1489331"/>
                </a:cubicBezTo>
                <a:lnTo>
                  <a:pt x="2373855" y="1489331"/>
                </a:lnTo>
                <a:lnTo>
                  <a:pt x="2286001" y="1489331"/>
                </a:lnTo>
                <a:lnTo>
                  <a:pt x="698212" y="1489331"/>
                </a:lnTo>
                <a:cubicBezTo>
                  <a:pt x="663119" y="1483310"/>
                  <a:pt x="621339" y="1460192"/>
                  <a:pt x="627726" y="1382686"/>
                </a:cubicBezTo>
                <a:cubicBezTo>
                  <a:pt x="627726" y="1382686"/>
                  <a:pt x="622503" y="1383152"/>
                  <a:pt x="613822" y="1383152"/>
                </a:cubicBezTo>
                <a:cubicBezTo>
                  <a:pt x="570246" y="1383152"/>
                  <a:pt x="438886" y="1371044"/>
                  <a:pt x="432034" y="1225780"/>
                </a:cubicBezTo>
                <a:cubicBezTo>
                  <a:pt x="432034" y="1225780"/>
                  <a:pt x="220142" y="1225780"/>
                  <a:pt x="179360" y="986046"/>
                </a:cubicBezTo>
                <a:cubicBezTo>
                  <a:pt x="163027" y="918520"/>
                  <a:pt x="144033" y="798703"/>
                  <a:pt x="0" y="744216"/>
                </a:cubicBezTo>
                <a:cubicBezTo>
                  <a:pt x="144033" y="689730"/>
                  <a:pt x="163027" y="569913"/>
                  <a:pt x="179360" y="502387"/>
                </a:cubicBezTo>
                <a:cubicBezTo>
                  <a:pt x="220142" y="262653"/>
                  <a:pt x="432034" y="262653"/>
                  <a:pt x="432034" y="262653"/>
                </a:cubicBezTo>
                <a:cubicBezTo>
                  <a:pt x="438886" y="117389"/>
                  <a:pt x="570246" y="105281"/>
                  <a:pt x="613822" y="105281"/>
                </a:cubicBezTo>
                <a:cubicBezTo>
                  <a:pt x="622503" y="105281"/>
                  <a:pt x="627726" y="105780"/>
                  <a:pt x="627726" y="105780"/>
                </a:cubicBezTo>
                <a:cubicBezTo>
                  <a:pt x="621572" y="31435"/>
                  <a:pt x="659726" y="7119"/>
                  <a:pt x="693822" y="0"/>
                </a:cubicBezTo>
                <a:close/>
              </a:path>
            </a:pathLst>
          </a:custGeom>
          <a:solidFill>
            <a:srgbClr val="1C2F41">
              <a:alpha val="9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136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 flipH="1">
            <a:off x="0" y="0"/>
            <a:ext cx="8198118" cy="5143525"/>
          </a:xfrm>
          <a:custGeom>
            <a:avLst/>
            <a:gdLst/>
            <a:ahLst/>
            <a:cxnLst/>
            <a:rect l="l" t="t" r="r" b="b"/>
            <a:pathLst>
              <a:path w="71364" h="44774" extrusionOk="0">
                <a:moveTo>
                  <a:pt x="20858" y="0"/>
                </a:moveTo>
                <a:cubicBezTo>
                  <a:pt x="19833" y="214"/>
                  <a:pt x="18686" y="945"/>
                  <a:pt x="18871" y="3180"/>
                </a:cubicBezTo>
                <a:cubicBezTo>
                  <a:pt x="18871" y="3180"/>
                  <a:pt x="18714" y="3165"/>
                  <a:pt x="18453" y="3165"/>
                </a:cubicBezTo>
                <a:cubicBezTo>
                  <a:pt x="17143" y="3165"/>
                  <a:pt x="13194" y="3529"/>
                  <a:pt x="12988" y="7896"/>
                </a:cubicBezTo>
                <a:cubicBezTo>
                  <a:pt x="12988" y="7896"/>
                  <a:pt x="6618" y="7896"/>
                  <a:pt x="5392" y="15103"/>
                </a:cubicBezTo>
                <a:cubicBezTo>
                  <a:pt x="4901" y="17133"/>
                  <a:pt x="4330" y="20735"/>
                  <a:pt x="0" y="22373"/>
                </a:cubicBezTo>
                <a:cubicBezTo>
                  <a:pt x="4330" y="24011"/>
                  <a:pt x="4901" y="27613"/>
                  <a:pt x="5392" y="29643"/>
                </a:cubicBezTo>
                <a:cubicBezTo>
                  <a:pt x="6618" y="36850"/>
                  <a:pt x="12988" y="36850"/>
                  <a:pt x="12988" y="36850"/>
                </a:cubicBezTo>
                <a:cubicBezTo>
                  <a:pt x="13194" y="41217"/>
                  <a:pt x="17143" y="41581"/>
                  <a:pt x="18453" y="41581"/>
                </a:cubicBezTo>
                <a:cubicBezTo>
                  <a:pt x="18714" y="41581"/>
                  <a:pt x="18871" y="41567"/>
                  <a:pt x="18871" y="41567"/>
                </a:cubicBezTo>
                <a:lnTo>
                  <a:pt x="18871" y="41567"/>
                </a:lnTo>
                <a:cubicBezTo>
                  <a:pt x="18679" y="43897"/>
                  <a:pt x="19935" y="44592"/>
                  <a:pt x="20990" y="44773"/>
                </a:cubicBezTo>
                <a:lnTo>
                  <a:pt x="71364" y="44773"/>
                </a:lnTo>
                <a:lnTo>
                  <a:pt x="71364" y="0"/>
                </a:lnTo>
                <a:close/>
              </a:path>
            </a:pathLst>
          </a:custGeom>
          <a:solidFill>
            <a:srgbClr val="1C2F41">
              <a:alpha val="91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/>
          <p:nvPr/>
        </p:nvSpPr>
        <p:spPr>
          <a:xfrm>
            <a:off x="972025" y="315862"/>
            <a:ext cx="7199994" cy="4511786"/>
          </a:xfrm>
          <a:custGeom>
            <a:avLst/>
            <a:gdLst/>
            <a:ahLst/>
            <a:cxnLst/>
            <a:rect l="l" t="t" r="r" b="b"/>
            <a:pathLst>
              <a:path w="71448" h="44772" extrusionOk="0">
                <a:moveTo>
                  <a:pt x="21678" y="1"/>
                </a:moveTo>
                <a:cubicBezTo>
                  <a:pt x="20604" y="1"/>
                  <a:pt x="18635" y="385"/>
                  <a:pt x="18874" y="3253"/>
                </a:cubicBezTo>
                <a:cubicBezTo>
                  <a:pt x="18874" y="3253"/>
                  <a:pt x="18718" y="3238"/>
                  <a:pt x="18457" y="3238"/>
                </a:cubicBezTo>
                <a:cubicBezTo>
                  <a:pt x="17149" y="3238"/>
                  <a:pt x="13195" y="3600"/>
                  <a:pt x="12992" y="7955"/>
                </a:cubicBezTo>
                <a:cubicBezTo>
                  <a:pt x="12992" y="7955"/>
                  <a:pt x="6619" y="7955"/>
                  <a:pt x="5393" y="15139"/>
                </a:cubicBezTo>
                <a:cubicBezTo>
                  <a:pt x="4901" y="17163"/>
                  <a:pt x="4331" y="20755"/>
                  <a:pt x="1" y="22387"/>
                </a:cubicBezTo>
                <a:cubicBezTo>
                  <a:pt x="4331" y="24022"/>
                  <a:pt x="4901" y="27610"/>
                  <a:pt x="5393" y="29637"/>
                </a:cubicBezTo>
                <a:cubicBezTo>
                  <a:pt x="6619" y="36821"/>
                  <a:pt x="12992" y="36821"/>
                  <a:pt x="12992" y="36821"/>
                </a:cubicBezTo>
                <a:cubicBezTo>
                  <a:pt x="13195" y="41172"/>
                  <a:pt x="17141" y="41535"/>
                  <a:pt x="18453" y="41535"/>
                </a:cubicBezTo>
                <a:cubicBezTo>
                  <a:pt x="18717" y="41535"/>
                  <a:pt x="18874" y="41521"/>
                  <a:pt x="18874" y="41521"/>
                </a:cubicBezTo>
                <a:lnTo>
                  <a:pt x="18874" y="41521"/>
                </a:lnTo>
                <a:cubicBezTo>
                  <a:pt x="18636" y="44387"/>
                  <a:pt x="20603" y="44772"/>
                  <a:pt x="21677" y="44772"/>
                </a:cubicBezTo>
                <a:cubicBezTo>
                  <a:pt x="22071" y="44772"/>
                  <a:pt x="22344" y="44720"/>
                  <a:pt x="22344" y="44720"/>
                </a:cubicBezTo>
                <a:lnTo>
                  <a:pt x="49101" y="44720"/>
                </a:lnTo>
                <a:cubicBezTo>
                  <a:pt x="49101" y="44720"/>
                  <a:pt x="49374" y="44772"/>
                  <a:pt x="49769" y="44772"/>
                </a:cubicBezTo>
                <a:cubicBezTo>
                  <a:pt x="50843" y="44772"/>
                  <a:pt x="52813" y="44387"/>
                  <a:pt x="52574" y="41521"/>
                </a:cubicBezTo>
                <a:lnTo>
                  <a:pt x="52574" y="41521"/>
                </a:lnTo>
                <a:cubicBezTo>
                  <a:pt x="52574" y="41521"/>
                  <a:pt x="52732" y="41535"/>
                  <a:pt x="52995" y="41535"/>
                </a:cubicBezTo>
                <a:cubicBezTo>
                  <a:pt x="54307" y="41535"/>
                  <a:pt x="58254" y="41172"/>
                  <a:pt x="58456" y="36821"/>
                </a:cubicBezTo>
                <a:cubicBezTo>
                  <a:pt x="58456" y="36821"/>
                  <a:pt x="64831" y="36821"/>
                  <a:pt x="66056" y="29637"/>
                </a:cubicBezTo>
                <a:cubicBezTo>
                  <a:pt x="66544" y="27610"/>
                  <a:pt x="67117" y="24022"/>
                  <a:pt x="71447" y="22387"/>
                </a:cubicBezTo>
                <a:cubicBezTo>
                  <a:pt x="67117" y="20755"/>
                  <a:pt x="66544" y="17163"/>
                  <a:pt x="66056" y="15139"/>
                </a:cubicBezTo>
                <a:cubicBezTo>
                  <a:pt x="64831" y="7955"/>
                  <a:pt x="58456" y="7955"/>
                  <a:pt x="58456" y="7955"/>
                </a:cubicBezTo>
                <a:cubicBezTo>
                  <a:pt x="58253" y="3600"/>
                  <a:pt x="54299" y="3238"/>
                  <a:pt x="52991" y="3238"/>
                </a:cubicBezTo>
                <a:cubicBezTo>
                  <a:pt x="52730" y="3238"/>
                  <a:pt x="52574" y="3253"/>
                  <a:pt x="52574" y="3253"/>
                </a:cubicBezTo>
                <a:cubicBezTo>
                  <a:pt x="52813" y="385"/>
                  <a:pt x="50842" y="1"/>
                  <a:pt x="49768" y="1"/>
                </a:cubicBezTo>
                <a:cubicBezTo>
                  <a:pt x="49374" y="1"/>
                  <a:pt x="49101" y="53"/>
                  <a:pt x="49101" y="53"/>
                </a:cubicBezTo>
                <a:lnTo>
                  <a:pt x="22344" y="53"/>
                </a:lnTo>
                <a:cubicBezTo>
                  <a:pt x="22344" y="53"/>
                  <a:pt x="22071" y="1"/>
                  <a:pt x="21678" y="1"/>
                </a:cubicBezTo>
                <a:close/>
              </a:path>
            </a:pathLst>
          </a:custGeom>
          <a:solidFill>
            <a:srgbClr val="1C2F41">
              <a:alpha val="91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 userDrawn="1">
  <p:cSld name="BLANK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/>
          <p:nvPr/>
        </p:nvSpPr>
        <p:spPr>
          <a:xfrm rot="10800000">
            <a:off x="654950" y="0"/>
            <a:ext cx="7834086" cy="4907308"/>
          </a:xfrm>
          <a:custGeom>
            <a:avLst/>
            <a:gdLst/>
            <a:ahLst/>
            <a:cxnLst/>
            <a:rect l="l" t="t" r="r" b="b"/>
            <a:pathLst>
              <a:path w="113283" h="70961" extrusionOk="0">
                <a:moveTo>
                  <a:pt x="56657" y="0"/>
                </a:moveTo>
                <a:cubicBezTo>
                  <a:pt x="56657" y="0"/>
                  <a:pt x="56583" y="5263"/>
                  <a:pt x="44637" y="7822"/>
                </a:cubicBezTo>
                <a:cubicBezTo>
                  <a:pt x="32691" y="10381"/>
                  <a:pt x="34968" y="19909"/>
                  <a:pt x="34968" y="19909"/>
                </a:cubicBezTo>
                <a:cubicBezTo>
                  <a:pt x="32960" y="19526"/>
                  <a:pt x="31207" y="19338"/>
                  <a:pt x="29672" y="19305"/>
                </a:cubicBezTo>
                <a:cubicBezTo>
                  <a:pt x="29488" y="19300"/>
                  <a:pt x="29307" y="19298"/>
                  <a:pt x="29129" y="19298"/>
                </a:cubicBezTo>
                <a:cubicBezTo>
                  <a:pt x="23935" y="19298"/>
                  <a:pt x="21402" y="21070"/>
                  <a:pt x="20201" y="22509"/>
                </a:cubicBezTo>
                <a:cubicBezTo>
                  <a:pt x="19378" y="23492"/>
                  <a:pt x="19180" y="24318"/>
                  <a:pt x="19180" y="24318"/>
                </a:cubicBezTo>
                <a:lnTo>
                  <a:pt x="19180" y="24362"/>
                </a:lnTo>
                <a:lnTo>
                  <a:pt x="18673" y="24318"/>
                </a:lnTo>
                <a:cubicBezTo>
                  <a:pt x="18673" y="24318"/>
                  <a:pt x="18373" y="24284"/>
                  <a:pt x="17872" y="24284"/>
                </a:cubicBezTo>
                <a:cubicBezTo>
                  <a:pt x="15471" y="24284"/>
                  <a:pt x="8470" y="25079"/>
                  <a:pt x="8051" y="34306"/>
                </a:cubicBezTo>
                <a:cubicBezTo>
                  <a:pt x="8051" y="34306"/>
                  <a:pt x="28" y="34559"/>
                  <a:pt x="28" y="42836"/>
                </a:cubicBezTo>
                <a:lnTo>
                  <a:pt x="0" y="70960"/>
                </a:lnTo>
                <a:lnTo>
                  <a:pt x="113283" y="70960"/>
                </a:lnTo>
                <a:lnTo>
                  <a:pt x="113283" y="42836"/>
                </a:lnTo>
                <a:cubicBezTo>
                  <a:pt x="113283" y="34559"/>
                  <a:pt x="105260" y="34306"/>
                  <a:pt x="105260" y="34306"/>
                </a:cubicBezTo>
                <a:cubicBezTo>
                  <a:pt x="104840" y="25079"/>
                  <a:pt x="97840" y="24284"/>
                  <a:pt x="95438" y="24284"/>
                </a:cubicBezTo>
                <a:cubicBezTo>
                  <a:pt x="94938" y="24284"/>
                  <a:pt x="94637" y="24318"/>
                  <a:pt x="94637" y="24318"/>
                </a:cubicBezTo>
                <a:lnTo>
                  <a:pt x="94130" y="24362"/>
                </a:lnTo>
                <a:lnTo>
                  <a:pt x="94130" y="24318"/>
                </a:lnTo>
                <a:cubicBezTo>
                  <a:pt x="94130" y="24318"/>
                  <a:pt x="92925" y="19297"/>
                  <a:pt x="84182" y="19297"/>
                </a:cubicBezTo>
                <a:cubicBezTo>
                  <a:pt x="82522" y="19297"/>
                  <a:pt x="80589" y="19478"/>
                  <a:pt x="78342" y="19909"/>
                </a:cubicBezTo>
                <a:cubicBezTo>
                  <a:pt x="78342" y="19909"/>
                  <a:pt x="80619" y="10381"/>
                  <a:pt x="68673" y="7822"/>
                </a:cubicBezTo>
                <a:cubicBezTo>
                  <a:pt x="56727" y="5263"/>
                  <a:pt x="56657" y="0"/>
                  <a:pt x="56657" y="0"/>
                </a:cubicBezTo>
                <a:close/>
              </a:path>
            </a:pathLst>
          </a:custGeom>
          <a:solidFill>
            <a:srgbClr val="1C2F41">
              <a:alpha val="92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-15175" y="-15175"/>
            <a:ext cx="9159300" cy="5158800"/>
          </a:xfrm>
          <a:prstGeom prst="rect">
            <a:avLst/>
          </a:prstGeom>
          <a:solidFill>
            <a:srgbClr val="1C2F41">
              <a:alpha val="92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" name="Google Shape;32;p6"/>
          <p:cNvCxnSpPr/>
          <p:nvPr/>
        </p:nvCxnSpPr>
        <p:spPr>
          <a:xfrm>
            <a:off x="3802050" y="1100000"/>
            <a:ext cx="1539900" cy="0"/>
          </a:xfrm>
          <a:prstGeom prst="straightConnector1">
            <a:avLst/>
          </a:prstGeom>
          <a:noFill/>
          <a:ln w="28575" cap="flat" cmpd="sng">
            <a:solidFill>
              <a:srgbClr val="FFBA3E"/>
            </a:solidFill>
            <a:prstDash val="dashDot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63514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-15175" y="-15175"/>
            <a:ext cx="9159300" cy="5158800"/>
          </a:xfrm>
          <a:prstGeom prst="rect">
            <a:avLst/>
          </a:prstGeom>
          <a:solidFill>
            <a:srgbClr val="1C2F41">
              <a:alpha val="92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" name="Google Shape;32;p6"/>
          <p:cNvCxnSpPr/>
          <p:nvPr/>
        </p:nvCxnSpPr>
        <p:spPr>
          <a:xfrm>
            <a:off x="6150395" y="1626473"/>
            <a:ext cx="1539900" cy="0"/>
          </a:xfrm>
          <a:prstGeom prst="straightConnector1">
            <a:avLst/>
          </a:prstGeom>
          <a:noFill/>
          <a:ln w="28575" cap="flat" cmpd="sng">
            <a:solidFill>
              <a:srgbClr val="FFBA3E"/>
            </a:solidFill>
            <a:prstDash val="dashDot"/>
            <a:round/>
            <a:headEnd type="none" w="med" len="med"/>
            <a:tailEnd type="none" w="med" len="med"/>
          </a:ln>
        </p:spPr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E9C3377-C658-FE7D-84A7-430DF7D7D2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5175" y="-15300"/>
            <a:ext cx="4736828" cy="5158800"/>
          </a:xfrm>
          <a:custGeom>
            <a:avLst/>
            <a:gdLst>
              <a:gd name="connsiteX0" fmla="*/ 0 w 4736828"/>
              <a:gd name="connsiteY0" fmla="*/ 0 h 5158800"/>
              <a:gd name="connsiteX1" fmla="*/ 4480466 w 4736828"/>
              <a:gd name="connsiteY1" fmla="*/ 0 h 5158800"/>
              <a:gd name="connsiteX2" fmla="*/ 4551702 w 4736828"/>
              <a:gd name="connsiteY2" fmla="*/ 233826 h 5158800"/>
              <a:gd name="connsiteX3" fmla="*/ 3849251 w 4736828"/>
              <a:gd name="connsiteY3" fmla="*/ 4941444 h 5158800"/>
              <a:gd name="connsiteX4" fmla="*/ 3845378 w 4736828"/>
              <a:gd name="connsiteY4" fmla="*/ 5158800 h 5158800"/>
              <a:gd name="connsiteX5" fmla="*/ 0 w 4736828"/>
              <a:gd name="connsiteY5" fmla="*/ 5158800 h 51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36828" h="5158800">
                <a:moveTo>
                  <a:pt x="0" y="0"/>
                </a:moveTo>
                <a:lnTo>
                  <a:pt x="4480466" y="0"/>
                </a:lnTo>
                <a:lnTo>
                  <a:pt x="4551702" y="233826"/>
                </a:lnTo>
                <a:cubicBezTo>
                  <a:pt x="5203302" y="2514153"/>
                  <a:pt x="3931951" y="2661118"/>
                  <a:pt x="3849251" y="4941444"/>
                </a:cubicBezTo>
                <a:lnTo>
                  <a:pt x="3845378" y="5158800"/>
                </a:lnTo>
                <a:lnTo>
                  <a:pt x="0" y="5158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49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9724613-0292-6C9D-71E0-3671256CF645}"/>
              </a:ext>
            </a:extLst>
          </p:cNvPr>
          <p:cNvSpPr/>
          <p:nvPr userDrawn="1"/>
        </p:nvSpPr>
        <p:spPr>
          <a:xfrm rot="5400000">
            <a:off x="2225462" y="-1934856"/>
            <a:ext cx="4693076" cy="9013211"/>
          </a:xfrm>
          <a:custGeom>
            <a:avLst/>
            <a:gdLst>
              <a:gd name="connsiteX0" fmla="*/ 0 w 3617383"/>
              <a:gd name="connsiteY0" fmla="*/ 6908083 h 8620841"/>
              <a:gd name="connsiteX1" fmla="*/ 0 w 3617383"/>
              <a:gd name="connsiteY1" fmla="*/ 6774189 h 8620841"/>
              <a:gd name="connsiteX2" fmla="*/ 0 w 3617383"/>
              <a:gd name="connsiteY2" fmla="*/ 5764482 h 8620841"/>
              <a:gd name="connsiteX3" fmla="*/ 0 w 3617383"/>
              <a:gd name="connsiteY3" fmla="*/ 2254643 h 8620841"/>
              <a:gd name="connsiteX4" fmla="*/ 64 w 3617383"/>
              <a:gd name="connsiteY4" fmla="*/ 2254643 h 8620841"/>
              <a:gd name="connsiteX5" fmla="*/ 64 w 3617383"/>
              <a:gd name="connsiteY5" fmla="*/ 1711427 h 8620841"/>
              <a:gd name="connsiteX6" fmla="*/ 340529 w 3617383"/>
              <a:gd name="connsiteY6" fmla="*/ 1335640 h 8620841"/>
              <a:gd name="connsiteX7" fmla="*/ 355858 w 3617383"/>
              <a:gd name="connsiteY7" fmla="*/ 1333491 h 8620841"/>
              <a:gd name="connsiteX8" fmla="*/ 355858 w 3617383"/>
              <a:gd name="connsiteY8" fmla="*/ 1317404 h 8620841"/>
              <a:gd name="connsiteX9" fmla="*/ 645761 w 3617383"/>
              <a:gd name="connsiteY9" fmla="*/ 995713 h 8620841"/>
              <a:gd name="connsiteX10" fmla="*/ 647307 w 3617383"/>
              <a:gd name="connsiteY10" fmla="*/ 995713 h 8620841"/>
              <a:gd name="connsiteX11" fmla="*/ 667209 w 3617383"/>
              <a:gd name="connsiteY11" fmla="*/ 997187 h 8620841"/>
              <a:gd name="connsiteX12" fmla="*/ 667209 w 3617383"/>
              <a:gd name="connsiteY12" fmla="*/ 977415 h 8620841"/>
              <a:gd name="connsiteX13" fmla="*/ 843625 w 3617383"/>
              <a:gd name="connsiteY13" fmla="*/ 614830 h 8620841"/>
              <a:gd name="connsiteX14" fmla="*/ 1105124 w 3617383"/>
              <a:gd name="connsiteY14" fmla="*/ 549005 h 8620841"/>
              <a:gd name="connsiteX15" fmla="*/ 1138874 w 3617383"/>
              <a:gd name="connsiteY15" fmla="*/ 550479 h 8620841"/>
              <a:gd name="connsiteX16" fmla="*/ 1160322 w 3617383"/>
              <a:gd name="connsiteY16" fmla="*/ 551953 h 8620841"/>
              <a:gd name="connsiteX17" fmla="*/ 1160322 w 3617383"/>
              <a:gd name="connsiteY17" fmla="*/ 532181 h 8620841"/>
              <a:gd name="connsiteX18" fmla="*/ 1601264 w 3617383"/>
              <a:gd name="connsiteY18" fmla="*/ 145464 h 8620841"/>
              <a:gd name="connsiteX19" fmla="*/ 1809110 w 3617383"/>
              <a:gd name="connsiteY19" fmla="*/ 0 h 8620841"/>
              <a:gd name="connsiteX20" fmla="*/ 2016120 w 3617383"/>
              <a:gd name="connsiteY20" fmla="*/ 145464 h 8620841"/>
              <a:gd name="connsiteX21" fmla="*/ 2457126 w 3617383"/>
              <a:gd name="connsiteY21" fmla="*/ 532181 h 8620841"/>
              <a:gd name="connsiteX22" fmla="*/ 2457126 w 3617383"/>
              <a:gd name="connsiteY22" fmla="*/ 551953 h 8620841"/>
              <a:gd name="connsiteX23" fmla="*/ 2478574 w 3617383"/>
              <a:gd name="connsiteY23" fmla="*/ 550479 h 8620841"/>
              <a:gd name="connsiteX24" fmla="*/ 2513097 w 3617383"/>
              <a:gd name="connsiteY24" fmla="*/ 549005 h 8620841"/>
              <a:gd name="connsiteX25" fmla="*/ 2773823 w 3617383"/>
              <a:gd name="connsiteY25" fmla="*/ 614830 h 8620841"/>
              <a:gd name="connsiteX26" fmla="*/ 2950174 w 3617383"/>
              <a:gd name="connsiteY26" fmla="*/ 978152 h 8620841"/>
              <a:gd name="connsiteX27" fmla="*/ 2950174 w 3617383"/>
              <a:gd name="connsiteY27" fmla="*/ 997187 h 8620841"/>
              <a:gd name="connsiteX28" fmla="*/ 2970141 w 3617383"/>
              <a:gd name="connsiteY28" fmla="*/ 996450 h 8620841"/>
              <a:gd name="connsiteX29" fmla="*/ 2972459 w 3617383"/>
              <a:gd name="connsiteY29" fmla="*/ 996450 h 8620841"/>
              <a:gd name="connsiteX30" fmla="*/ 3261525 w 3617383"/>
              <a:gd name="connsiteY30" fmla="*/ 1318140 h 8620841"/>
              <a:gd name="connsiteX31" fmla="*/ 3261525 w 3617383"/>
              <a:gd name="connsiteY31" fmla="*/ 1333491 h 8620841"/>
              <a:gd name="connsiteX32" fmla="*/ 3276854 w 3617383"/>
              <a:gd name="connsiteY32" fmla="*/ 1336377 h 8620841"/>
              <a:gd name="connsiteX33" fmla="*/ 3617383 w 3617383"/>
              <a:gd name="connsiteY33" fmla="*/ 1711427 h 8620841"/>
              <a:gd name="connsiteX34" fmla="*/ 3617383 w 3617383"/>
              <a:gd name="connsiteY34" fmla="*/ 2854138 h 8620841"/>
              <a:gd name="connsiteX35" fmla="*/ 3616933 w 3617383"/>
              <a:gd name="connsiteY35" fmla="*/ 2854138 h 8620841"/>
              <a:gd name="connsiteX36" fmla="*/ 3616933 w 3617383"/>
              <a:gd name="connsiteY36" fmla="*/ 5764482 h 8620841"/>
              <a:gd name="connsiteX37" fmla="*/ 3617318 w 3617383"/>
              <a:gd name="connsiteY37" fmla="*/ 5764482 h 8620841"/>
              <a:gd name="connsiteX38" fmla="*/ 3617318 w 3617383"/>
              <a:gd name="connsiteY38" fmla="*/ 6908083 h 8620841"/>
              <a:gd name="connsiteX39" fmla="*/ 3276854 w 3617383"/>
              <a:gd name="connsiteY39" fmla="*/ 7284162 h 8620841"/>
              <a:gd name="connsiteX40" fmla="*/ 3261525 w 3617383"/>
              <a:gd name="connsiteY40" fmla="*/ 7286313 h 8620841"/>
              <a:gd name="connsiteX41" fmla="*/ 3261525 w 3617383"/>
              <a:gd name="connsiteY41" fmla="*/ 7302413 h 8620841"/>
              <a:gd name="connsiteX42" fmla="*/ 2971622 w 3617383"/>
              <a:gd name="connsiteY42" fmla="*/ 7624354 h 8620841"/>
              <a:gd name="connsiteX43" fmla="*/ 2970076 w 3617383"/>
              <a:gd name="connsiteY43" fmla="*/ 7624354 h 8620841"/>
              <a:gd name="connsiteX44" fmla="*/ 2950174 w 3617383"/>
              <a:gd name="connsiteY44" fmla="*/ 7622879 h 8620841"/>
              <a:gd name="connsiteX45" fmla="*/ 2950174 w 3617383"/>
              <a:gd name="connsiteY45" fmla="*/ 7642666 h 8620841"/>
              <a:gd name="connsiteX46" fmla="*/ 2773758 w 3617383"/>
              <a:gd name="connsiteY46" fmla="*/ 8005534 h 8620841"/>
              <a:gd name="connsiteX47" fmla="*/ 2512259 w 3617383"/>
              <a:gd name="connsiteY47" fmla="*/ 8071409 h 8620841"/>
              <a:gd name="connsiteX48" fmla="*/ 2478509 w 3617383"/>
              <a:gd name="connsiteY48" fmla="*/ 8069934 h 8620841"/>
              <a:gd name="connsiteX49" fmla="*/ 2457061 w 3617383"/>
              <a:gd name="connsiteY49" fmla="*/ 8068459 h 8620841"/>
              <a:gd name="connsiteX50" fmla="*/ 2457061 w 3617383"/>
              <a:gd name="connsiteY50" fmla="*/ 8088247 h 8620841"/>
              <a:gd name="connsiteX51" fmla="*/ 2016119 w 3617383"/>
              <a:gd name="connsiteY51" fmla="*/ 8475264 h 8620841"/>
              <a:gd name="connsiteX52" fmla="*/ 1808273 w 3617383"/>
              <a:gd name="connsiteY52" fmla="*/ 8620841 h 8620841"/>
              <a:gd name="connsiteX53" fmla="*/ 1601263 w 3617383"/>
              <a:gd name="connsiteY53" fmla="*/ 8475264 h 8620841"/>
              <a:gd name="connsiteX54" fmla="*/ 1160257 w 3617383"/>
              <a:gd name="connsiteY54" fmla="*/ 8088247 h 8620841"/>
              <a:gd name="connsiteX55" fmla="*/ 1160257 w 3617383"/>
              <a:gd name="connsiteY55" fmla="*/ 8068459 h 8620841"/>
              <a:gd name="connsiteX56" fmla="*/ 1138809 w 3617383"/>
              <a:gd name="connsiteY56" fmla="*/ 8069934 h 8620841"/>
              <a:gd name="connsiteX57" fmla="*/ 1104286 w 3617383"/>
              <a:gd name="connsiteY57" fmla="*/ 8071409 h 8620841"/>
              <a:gd name="connsiteX58" fmla="*/ 843560 w 3617383"/>
              <a:gd name="connsiteY58" fmla="*/ 8005534 h 8620841"/>
              <a:gd name="connsiteX59" fmla="*/ 667209 w 3617383"/>
              <a:gd name="connsiteY59" fmla="*/ 7641929 h 8620841"/>
              <a:gd name="connsiteX60" fmla="*/ 667209 w 3617383"/>
              <a:gd name="connsiteY60" fmla="*/ 7622879 h 8620841"/>
              <a:gd name="connsiteX61" fmla="*/ 647242 w 3617383"/>
              <a:gd name="connsiteY61" fmla="*/ 7623617 h 8620841"/>
              <a:gd name="connsiteX62" fmla="*/ 644924 w 3617383"/>
              <a:gd name="connsiteY62" fmla="*/ 7623617 h 8620841"/>
              <a:gd name="connsiteX63" fmla="*/ 355858 w 3617383"/>
              <a:gd name="connsiteY63" fmla="*/ 7301675 h 8620841"/>
              <a:gd name="connsiteX64" fmla="*/ 355858 w 3617383"/>
              <a:gd name="connsiteY64" fmla="*/ 7286313 h 8620841"/>
              <a:gd name="connsiteX65" fmla="*/ 340528 w 3617383"/>
              <a:gd name="connsiteY65" fmla="*/ 7283425 h 8620841"/>
              <a:gd name="connsiteX66" fmla="*/ 0 w 3617383"/>
              <a:gd name="connsiteY66" fmla="*/ 6908083 h 8620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617383" h="8620841">
                <a:moveTo>
                  <a:pt x="0" y="6908083"/>
                </a:moveTo>
                <a:lnTo>
                  <a:pt x="0" y="6774189"/>
                </a:lnTo>
                <a:lnTo>
                  <a:pt x="0" y="5764482"/>
                </a:lnTo>
                <a:lnTo>
                  <a:pt x="0" y="2254643"/>
                </a:lnTo>
                <a:lnTo>
                  <a:pt x="64" y="2254643"/>
                </a:lnTo>
                <a:lnTo>
                  <a:pt x="64" y="1711427"/>
                </a:lnTo>
                <a:cubicBezTo>
                  <a:pt x="64" y="1397780"/>
                  <a:pt x="325972" y="1338588"/>
                  <a:pt x="340529" y="1335640"/>
                </a:cubicBezTo>
                <a:lnTo>
                  <a:pt x="355858" y="1333491"/>
                </a:lnTo>
                <a:lnTo>
                  <a:pt x="355858" y="1317404"/>
                </a:lnTo>
                <a:cubicBezTo>
                  <a:pt x="355858" y="1005230"/>
                  <a:pt x="615876" y="995713"/>
                  <a:pt x="645761" y="995713"/>
                </a:cubicBezTo>
                <a:lnTo>
                  <a:pt x="647307" y="995713"/>
                </a:lnTo>
                <a:lnTo>
                  <a:pt x="667209" y="997187"/>
                </a:lnTo>
                <a:lnTo>
                  <a:pt x="667209" y="977415"/>
                </a:lnTo>
                <a:cubicBezTo>
                  <a:pt x="667209" y="807819"/>
                  <a:pt x="727045" y="686487"/>
                  <a:pt x="843625" y="614830"/>
                </a:cubicBezTo>
                <a:cubicBezTo>
                  <a:pt x="938692" y="557049"/>
                  <a:pt x="1048380" y="549005"/>
                  <a:pt x="1105124" y="549005"/>
                </a:cubicBezTo>
                <a:cubicBezTo>
                  <a:pt x="1125799" y="549005"/>
                  <a:pt x="1138874" y="550479"/>
                  <a:pt x="1138874" y="550479"/>
                </a:cubicBezTo>
                <a:lnTo>
                  <a:pt x="1160322" y="551953"/>
                </a:lnTo>
                <a:lnTo>
                  <a:pt x="1160322" y="532181"/>
                </a:lnTo>
                <a:cubicBezTo>
                  <a:pt x="1160322" y="358963"/>
                  <a:pt x="1388071" y="219332"/>
                  <a:pt x="1601264" y="145464"/>
                </a:cubicBezTo>
                <a:cubicBezTo>
                  <a:pt x="1723962" y="102359"/>
                  <a:pt x="1783025" y="39483"/>
                  <a:pt x="1809110" y="0"/>
                </a:cubicBezTo>
                <a:cubicBezTo>
                  <a:pt x="1835196" y="39483"/>
                  <a:pt x="1893421" y="102359"/>
                  <a:pt x="2016120" y="145464"/>
                </a:cubicBezTo>
                <a:cubicBezTo>
                  <a:pt x="2230085" y="219332"/>
                  <a:pt x="2457126" y="358963"/>
                  <a:pt x="2457126" y="532181"/>
                </a:cubicBezTo>
                <a:lnTo>
                  <a:pt x="2457126" y="551953"/>
                </a:lnTo>
                <a:lnTo>
                  <a:pt x="2478574" y="550479"/>
                </a:lnTo>
                <a:cubicBezTo>
                  <a:pt x="2478574" y="550479"/>
                  <a:pt x="2491584" y="549005"/>
                  <a:pt x="2513097" y="549005"/>
                </a:cubicBezTo>
                <a:cubicBezTo>
                  <a:pt x="2569841" y="549005"/>
                  <a:pt x="2678691" y="557786"/>
                  <a:pt x="2773823" y="614830"/>
                </a:cubicBezTo>
                <a:cubicBezTo>
                  <a:pt x="2890403" y="685750"/>
                  <a:pt x="2950174" y="807819"/>
                  <a:pt x="2950174" y="978152"/>
                </a:cubicBezTo>
                <a:lnTo>
                  <a:pt x="2950174" y="997187"/>
                </a:lnTo>
                <a:lnTo>
                  <a:pt x="2970141" y="996450"/>
                </a:lnTo>
                <a:lnTo>
                  <a:pt x="2972459" y="996450"/>
                </a:lnTo>
                <a:cubicBezTo>
                  <a:pt x="3001572" y="996450"/>
                  <a:pt x="3261525" y="1005230"/>
                  <a:pt x="3261525" y="1318140"/>
                </a:cubicBezTo>
                <a:lnTo>
                  <a:pt x="3261525" y="1333491"/>
                </a:lnTo>
                <a:lnTo>
                  <a:pt x="3276854" y="1336377"/>
                </a:lnTo>
                <a:cubicBezTo>
                  <a:pt x="3290702" y="1338588"/>
                  <a:pt x="3617383" y="1398517"/>
                  <a:pt x="3617383" y="1711427"/>
                </a:cubicBezTo>
                <a:lnTo>
                  <a:pt x="3617383" y="2854138"/>
                </a:lnTo>
                <a:lnTo>
                  <a:pt x="3616933" y="2854138"/>
                </a:lnTo>
                <a:lnTo>
                  <a:pt x="3616933" y="5764482"/>
                </a:lnTo>
                <a:lnTo>
                  <a:pt x="3617318" y="5764482"/>
                </a:lnTo>
                <a:lnTo>
                  <a:pt x="3617318" y="6908083"/>
                </a:lnTo>
                <a:cubicBezTo>
                  <a:pt x="3617318" y="7221974"/>
                  <a:pt x="3291411" y="7281212"/>
                  <a:pt x="3276854" y="7284162"/>
                </a:cubicBezTo>
                <a:lnTo>
                  <a:pt x="3261525" y="7286313"/>
                </a:lnTo>
                <a:lnTo>
                  <a:pt x="3261525" y="7302413"/>
                </a:lnTo>
                <a:cubicBezTo>
                  <a:pt x="3261525" y="7614829"/>
                  <a:pt x="3001507" y="7624354"/>
                  <a:pt x="2971622" y="7624354"/>
                </a:cubicBezTo>
                <a:lnTo>
                  <a:pt x="2970076" y="7624354"/>
                </a:lnTo>
                <a:lnTo>
                  <a:pt x="2950174" y="7622879"/>
                </a:lnTo>
                <a:lnTo>
                  <a:pt x="2950174" y="7642666"/>
                </a:lnTo>
                <a:cubicBezTo>
                  <a:pt x="2950174" y="7812394"/>
                  <a:pt x="2890338" y="7933821"/>
                  <a:pt x="2773758" y="8005534"/>
                </a:cubicBezTo>
                <a:cubicBezTo>
                  <a:pt x="2678691" y="8063359"/>
                  <a:pt x="2569003" y="8071409"/>
                  <a:pt x="2512259" y="8071409"/>
                </a:cubicBezTo>
                <a:cubicBezTo>
                  <a:pt x="2491584" y="8071409"/>
                  <a:pt x="2478509" y="8069934"/>
                  <a:pt x="2478509" y="8069934"/>
                </a:cubicBezTo>
                <a:lnTo>
                  <a:pt x="2457061" y="8068459"/>
                </a:lnTo>
                <a:lnTo>
                  <a:pt x="2457061" y="8088247"/>
                </a:lnTo>
                <a:cubicBezTo>
                  <a:pt x="2457061" y="8261600"/>
                  <a:pt x="2229312" y="8401339"/>
                  <a:pt x="2016119" y="8475264"/>
                </a:cubicBezTo>
                <a:cubicBezTo>
                  <a:pt x="1893421" y="8518403"/>
                  <a:pt x="1834358" y="8581328"/>
                  <a:pt x="1808273" y="8620841"/>
                </a:cubicBezTo>
                <a:cubicBezTo>
                  <a:pt x="1782187" y="8581328"/>
                  <a:pt x="1723962" y="8518403"/>
                  <a:pt x="1601263" y="8475264"/>
                </a:cubicBezTo>
                <a:cubicBezTo>
                  <a:pt x="1387298" y="8401339"/>
                  <a:pt x="1160257" y="8261600"/>
                  <a:pt x="1160257" y="8088247"/>
                </a:cubicBezTo>
                <a:lnTo>
                  <a:pt x="1160257" y="8068459"/>
                </a:lnTo>
                <a:lnTo>
                  <a:pt x="1138809" y="8069934"/>
                </a:lnTo>
                <a:cubicBezTo>
                  <a:pt x="1138809" y="8069934"/>
                  <a:pt x="1125799" y="8071409"/>
                  <a:pt x="1104286" y="8071409"/>
                </a:cubicBezTo>
                <a:cubicBezTo>
                  <a:pt x="1047542" y="8071409"/>
                  <a:pt x="938692" y="8062622"/>
                  <a:pt x="843560" y="8005534"/>
                </a:cubicBezTo>
                <a:cubicBezTo>
                  <a:pt x="726980" y="7934558"/>
                  <a:pt x="667209" y="7812394"/>
                  <a:pt x="667209" y="7641929"/>
                </a:cubicBezTo>
                <a:lnTo>
                  <a:pt x="667209" y="7622879"/>
                </a:lnTo>
                <a:lnTo>
                  <a:pt x="647242" y="7623617"/>
                </a:lnTo>
                <a:lnTo>
                  <a:pt x="644924" y="7623617"/>
                </a:lnTo>
                <a:cubicBezTo>
                  <a:pt x="615811" y="7623617"/>
                  <a:pt x="355858" y="7614829"/>
                  <a:pt x="355858" y="7301675"/>
                </a:cubicBezTo>
                <a:lnTo>
                  <a:pt x="355858" y="7286313"/>
                </a:lnTo>
                <a:lnTo>
                  <a:pt x="340528" y="7283425"/>
                </a:lnTo>
                <a:cubicBezTo>
                  <a:pt x="326681" y="7281212"/>
                  <a:pt x="0" y="7221236"/>
                  <a:pt x="0" y="6908083"/>
                </a:cubicBezTo>
                <a:close/>
              </a:path>
            </a:pathLst>
          </a:custGeom>
          <a:solidFill>
            <a:srgbClr val="2C3A45">
              <a:alpha val="9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938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86" r:id="rId3"/>
    <p:sldLayoutId id="2147483655" r:id="rId4"/>
    <p:sldLayoutId id="2147483659" r:id="rId5"/>
    <p:sldLayoutId id="2147483663" r:id="rId6"/>
    <p:sldLayoutId id="2147483677" r:id="rId7"/>
    <p:sldLayoutId id="2147483688" r:id="rId8"/>
    <p:sldLayoutId id="2147483685" r:id="rId9"/>
    <p:sldLayoutId id="2147483689" r:id="rId10"/>
    <p:sldLayoutId id="2147483682" r:id="rId11"/>
    <p:sldLayoutId id="2147483679" r:id="rId12"/>
    <p:sldLayoutId id="214748367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fif"/><Relationship Id="rId4" Type="http://schemas.openxmlformats.org/officeDocument/2006/relationships/image" Target="../media/image2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7817" y="686619"/>
            <a:ext cx="386836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900" dirty="0">
                <a:solidFill>
                  <a:schemeClr val="bg1"/>
                </a:solidFill>
                <a:latin typeface="Besmellah 1" pitchFamily="2" charset="0"/>
              </a:rPr>
              <a:t>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183DC96-C553-C838-83B8-0EAE8D7BC943}"/>
              </a:ext>
            </a:extLst>
          </p:cNvPr>
          <p:cNvSpPr txBox="1"/>
          <p:nvPr/>
        </p:nvSpPr>
        <p:spPr>
          <a:xfrm>
            <a:off x="2169740" y="792475"/>
            <a:ext cx="4804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200" b="1" dirty="0">
                <a:solidFill>
                  <a:srgbClr val="FFBA3E"/>
                </a:solidFill>
                <a:cs typeface="B Titr" panose="00000700000000000000" pitchFamily="2" charset="-78"/>
              </a:rPr>
              <a:t>فعالیت من  محدوده خاصی دارد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9F5069-CA86-B153-BC37-B02FAFF5FC47}"/>
              </a:ext>
            </a:extLst>
          </p:cNvPr>
          <p:cNvSpPr txBox="1">
            <a:spLocks/>
          </p:cNvSpPr>
          <p:nvPr/>
        </p:nvSpPr>
        <p:spPr>
          <a:xfrm>
            <a:off x="1418166" y="2001871"/>
            <a:ext cx="6307667" cy="270051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lnSpc>
                <a:spcPct val="130000"/>
              </a:lnSpc>
              <a:spcAft>
                <a:spcPts val="1800"/>
              </a:spcAft>
            </a:pPr>
            <a:r>
              <a:rPr lang="fa-IR" sz="2400" b="1" dirty="0">
                <a:solidFill>
                  <a:schemeClr val="bg1"/>
                </a:solidFill>
                <a:cs typeface="B Nazanin" panose="00000400000000000000" pitchFamily="2" charset="-78"/>
              </a:rPr>
              <a:t>شامل همه اقشار جامعه میشود</a:t>
            </a:r>
          </a:p>
          <a:p>
            <a:pPr rtl="1">
              <a:lnSpc>
                <a:spcPct val="130000"/>
              </a:lnSpc>
              <a:spcAft>
                <a:spcPts val="1800"/>
              </a:spcAft>
            </a:pPr>
            <a:r>
              <a:rPr lang="fa-IR" sz="2400" b="1" dirty="0">
                <a:solidFill>
                  <a:schemeClr val="bg1"/>
                </a:solidFill>
                <a:cs typeface="B Nazanin" panose="00000400000000000000" pitchFamily="2" charset="-78"/>
              </a:rPr>
              <a:t>با نگاه ویژه به نوجوان و جوان</a:t>
            </a:r>
          </a:p>
        </p:txBody>
      </p:sp>
    </p:spTree>
    <p:extLst>
      <p:ext uri="{BB962C8B-B14F-4D97-AF65-F5344CB8AC3E}">
        <p14:creationId xmlns:p14="http://schemas.microsoft.com/office/powerpoint/2010/main" val="34495791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Hands holding an open book&#10;&#10;Description automatically generated">
            <a:extLst>
              <a:ext uri="{FF2B5EF4-FFF2-40B4-BE49-F238E27FC236}">
                <a16:creationId xmlns:a16="http://schemas.microsoft.com/office/drawing/2014/main" id="{8C035316-1636-363F-6E03-FC7C96029C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529" r="19529"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488EFD-47F4-09C8-B0A1-D2BD7959686A}"/>
              </a:ext>
            </a:extLst>
          </p:cNvPr>
          <p:cNvSpPr txBox="1"/>
          <p:nvPr/>
        </p:nvSpPr>
        <p:spPr>
          <a:xfrm>
            <a:off x="4983645" y="928793"/>
            <a:ext cx="3447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800" b="1" dirty="0">
                <a:solidFill>
                  <a:srgbClr val="FFBA3E"/>
                </a:solidFill>
                <a:cs typeface="B Titr" panose="00000700000000000000" pitchFamily="2" charset="-78"/>
              </a:rPr>
              <a:t>زیست عفیفانه راهبرد است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96B7840-F28C-E162-CF67-5ED05E683ADD}"/>
              </a:ext>
            </a:extLst>
          </p:cNvPr>
          <p:cNvSpPr txBox="1">
            <a:spLocks/>
          </p:cNvSpPr>
          <p:nvPr/>
        </p:nvSpPr>
        <p:spPr>
          <a:xfrm>
            <a:off x="5241130" y="1976497"/>
            <a:ext cx="3103187" cy="281448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rtl="1">
              <a:lnSpc>
                <a:spcPct val="120000"/>
              </a:lnSpc>
            </a:pPr>
            <a:r>
              <a:rPr lang="fa-IR" sz="1700" b="1" dirty="0">
                <a:solidFill>
                  <a:schemeClr val="bg1"/>
                </a:solidFill>
                <a:cs typeface="B Nazanin" panose="00000400000000000000" pitchFamily="2" charset="-78"/>
              </a:rPr>
              <a:t>زیست عفیفانه نه تنها به معنای رعایت موازین اخلاقی است بلکه به عنوان رویکزد کلی بر سبک زندگی فردی و اجتماعی به نوجوان و جوان کمک میکند تا هویت مثبت و سالم برای خود شکل دهد</a:t>
            </a:r>
          </a:p>
        </p:txBody>
      </p:sp>
    </p:spTree>
    <p:extLst>
      <p:ext uri="{BB962C8B-B14F-4D97-AF65-F5344CB8AC3E}">
        <p14:creationId xmlns:p14="http://schemas.microsoft.com/office/powerpoint/2010/main" val="416926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92;p55">
            <a:extLst>
              <a:ext uri="{FF2B5EF4-FFF2-40B4-BE49-F238E27FC236}">
                <a16:creationId xmlns:a16="http://schemas.microsoft.com/office/drawing/2014/main" id="{CC83E9E0-4102-2604-9654-B8760E04DB18}"/>
              </a:ext>
            </a:extLst>
          </p:cNvPr>
          <p:cNvSpPr txBox="1"/>
          <p:nvPr/>
        </p:nvSpPr>
        <p:spPr>
          <a:xfrm>
            <a:off x="4052376" y="1157762"/>
            <a:ext cx="3262824" cy="966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lvl="0" algn="ctr" rtl="1">
              <a:buClr>
                <a:srgbClr val="202020"/>
              </a:buClr>
              <a:buSzPts val="600"/>
              <a:defRPr/>
            </a:pPr>
            <a:r>
              <a:rPr lang="fa-IR" sz="1600" b="1" dirty="0">
                <a:solidFill>
                  <a:srgbClr val="FFFFFF"/>
                </a:solidFill>
                <a:latin typeface="Muli"/>
                <a:ea typeface="Muli"/>
                <a:cs typeface="B Nazanin" panose="00000400000000000000" pitchFamily="2" charset="-78"/>
                <a:sym typeface="Muli"/>
              </a:rPr>
              <a:t>تقویت فضای گفتگو</a:t>
            </a:r>
          </a:p>
          <a:p>
            <a:pPr lvl="0" algn="ctr" rtl="1">
              <a:buClr>
                <a:srgbClr val="202020"/>
              </a:buClr>
              <a:buSzPts val="600"/>
              <a:defRPr/>
            </a:pPr>
            <a:r>
              <a:rPr lang="fa-IR" sz="1600" b="1" dirty="0">
                <a:solidFill>
                  <a:srgbClr val="FFFFFF"/>
                </a:solidFill>
                <a:latin typeface="Muli"/>
                <a:ea typeface="Muli"/>
                <a:cs typeface="B Nazanin" panose="00000400000000000000" pitchFamily="2" charset="-78"/>
                <a:sym typeface="Muli"/>
              </a:rPr>
              <a:t>حمایت از خانواده اسیب دیده</a:t>
            </a:r>
          </a:p>
          <a:p>
            <a:pPr lvl="0" algn="ctr" rtl="1">
              <a:buClr>
                <a:srgbClr val="202020"/>
              </a:buClr>
              <a:buSzPts val="600"/>
              <a:defRPr/>
            </a:pPr>
            <a:r>
              <a:rPr lang="fa-IR" sz="1600" b="1" dirty="0">
                <a:solidFill>
                  <a:srgbClr val="FFFFFF"/>
                </a:solidFill>
                <a:latin typeface="Muli"/>
                <a:ea typeface="Muli"/>
                <a:cs typeface="B Nazanin" panose="00000400000000000000" pitchFamily="2" charset="-78"/>
                <a:sym typeface="Muli"/>
              </a:rPr>
              <a:t>نگاه ویژه. سیاستکذاری کلان فرهنگی به این امر تدوین </a:t>
            </a:r>
            <a:endParaRPr kumimoji="0" lang="fa-IR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"/>
              <a:ea typeface="Muli"/>
              <a:cs typeface="B Nazanin" panose="00000400000000000000" pitchFamily="2" charset="-78"/>
              <a:sym typeface="Muli"/>
            </a:endParaRPr>
          </a:p>
        </p:txBody>
      </p:sp>
      <p:sp>
        <p:nvSpPr>
          <p:cNvPr id="4" name="Google Shape;594;p55">
            <a:extLst>
              <a:ext uri="{FF2B5EF4-FFF2-40B4-BE49-F238E27FC236}">
                <a16:creationId xmlns:a16="http://schemas.microsoft.com/office/drawing/2014/main" id="{786735A8-8ABA-8B8C-F7FB-BC0A27FF8F15}"/>
              </a:ext>
            </a:extLst>
          </p:cNvPr>
          <p:cNvSpPr txBox="1"/>
          <p:nvPr/>
        </p:nvSpPr>
        <p:spPr>
          <a:xfrm>
            <a:off x="4563393" y="602785"/>
            <a:ext cx="2240791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ctr" anchorCtr="0">
            <a:noAutofit/>
          </a:bodyPr>
          <a:lstStyle/>
          <a:p>
            <a:pPr lvl="0" algn="ctr" rtl="1">
              <a:buClr>
                <a:srgbClr val="202020"/>
              </a:buClr>
              <a:buSzPts val="600"/>
              <a:defRPr/>
            </a:pPr>
            <a:r>
              <a:rPr lang="fa-IR" sz="2400" dirty="0">
                <a:solidFill>
                  <a:srgbClr val="FFBA3E"/>
                </a:solidFill>
                <a:latin typeface="Berkshire Swash"/>
                <a:ea typeface="Berkshire Swash"/>
                <a:cs typeface="B Titr" panose="00000700000000000000" pitchFamily="2" charset="-78"/>
                <a:sym typeface="Berkshire Swash"/>
              </a:rPr>
              <a:t>پیشنهادات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BA3E"/>
              </a:solidFill>
              <a:effectLst/>
              <a:uLnTx/>
              <a:uFillTx/>
              <a:latin typeface="Berkshire Swash"/>
              <a:ea typeface="Berkshire Swash"/>
              <a:cs typeface="B Titr" panose="00000700000000000000" pitchFamily="2" charset="-78"/>
              <a:sym typeface="Berkshire Swash"/>
            </a:endParaRPr>
          </a:p>
        </p:txBody>
      </p:sp>
      <p:sp>
        <p:nvSpPr>
          <p:cNvPr id="7" name="Google Shape;592;p55">
            <a:extLst>
              <a:ext uri="{FF2B5EF4-FFF2-40B4-BE49-F238E27FC236}">
                <a16:creationId xmlns:a16="http://schemas.microsoft.com/office/drawing/2014/main" id="{5AE071A1-0EE7-66CF-E1FD-1CA92658E2EC}"/>
              </a:ext>
            </a:extLst>
          </p:cNvPr>
          <p:cNvSpPr txBox="1"/>
          <p:nvPr/>
        </p:nvSpPr>
        <p:spPr>
          <a:xfrm>
            <a:off x="1756044" y="3245396"/>
            <a:ext cx="3262824" cy="966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lvl="0" algn="ctr" rtl="1">
              <a:buClr>
                <a:srgbClr val="202020"/>
              </a:buClr>
              <a:buSzPts val="600"/>
              <a:defRPr/>
            </a:pPr>
            <a:r>
              <a:rPr lang="fa-IR" sz="1600" b="1" dirty="0">
                <a:solidFill>
                  <a:srgbClr val="FFFFFF"/>
                </a:solidFill>
                <a:latin typeface="Muli"/>
                <a:ea typeface="Muli"/>
                <a:cs typeface="B Nazanin" panose="00000400000000000000" pitchFamily="2" charset="-78"/>
                <a:sym typeface="Muli"/>
              </a:rPr>
              <a:t>سیاست های عفیفاته</a:t>
            </a:r>
          </a:p>
          <a:p>
            <a:pPr lvl="0" algn="ctr" rtl="1">
              <a:buClr>
                <a:srgbClr val="202020"/>
              </a:buClr>
              <a:buSzPts val="600"/>
              <a:defRPr/>
            </a:pPr>
            <a:r>
              <a:rPr lang="fa-IR" sz="1600" b="1" dirty="0">
                <a:solidFill>
                  <a:srgbClr val="FFFFFF"/>
                </a:solidFill>
                <a:latin typeface="Muli"/>
                <a:ea typeface="Muli"/>
                <a:cs typeface="B Nazanin" panose="00000400000000000000" pitchFamily="2" charset="-78"/>
                <a:sym typeface="Muli"/>
              </a:rPr>
              <a:t>تحقیقات بیشتر </a:t>
            </a:r>
          </a:p>
          <a:p>
            <a:pPr lvl="0" algn="ctr" rtl="1">
              <a:buClr>
                <a:srgbClr val="202020"/>
              </a:buClr>
              <a:buSzPts val="600"/>
              <a:defRPr/>
            </a:pPr>
            <a:r>
              <a:rPr lang="fa-IR" sz="1600" b="1" dirty="0">
                <a:solidFill>
                  <a:srgbClr val="FFFFFF"/>
                </a:solidFill>
                <a:latin typeface="Muli"/>
                <a:ea typeface="Muli"/>
                <a:cs typeface="B Nazanin" panose="00000400000000000000" pitchFamily="2" charset="-78"/>
                <a:sym typeface="Muli"/>
              </a:rPr>
              <a:t>نقش عرف و سیره در استنباط احکام شرعی </a:t>
            </a:r>
          </a:p>
          <a:p>
            <a:pPr lvl="0" algn="ctr" rtl="1">
              <a:buClr>
                <a:srgbClr val="202020"/>
              </a:buClr>
              <a:buSzPts val="600"/>
              <a:defRPr/>
            </a:pPr>
            <a:r>
              <a:rPr lang="fa-IR" sz="1600" b="1" dirty="0">
                <a:solidFill>
                  <a:srgbClr val="FFFFFF"/>
                </a:solidFill>
                <a:latin typeface="Muli"/>
                <a:ea typeface="Muli"/>
                <a:cs typeface="B Nazanin" panose="00000400000000000000" pitchFamily="2" charset="-78"/>
                <a:sym typeface="Muli"/>
              </a:rPr>
              <a:t>و نگاه نو به احکامی که به زیست عفیفانه میشود</a:t>
            </a:r>
            <a:endParaRPr kumimoji="0" lang="fa-IR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"/>
              <a:ea typeface="Muli"/>
              <a:cs typeface="B Nazanin" panose="00000400000000000000" pitchFamily="2" charset="-78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356361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8" name="Google Shape;528;p50"/>
          <p:cNvGrpSpPr/>
          <p:nvPr/>
        </p:nvGrpSpPr>
        <p:grpSpPr>
          <a:xfrm>
            <a:off x="4945000" y="957200"/>
            <a:ext cx="2904674" cy="4149400"/>
            <a:chOff x="4435925" y="1146600"/>
            <a:chExt cx="2904674" cy="4149400"/>
          </a:xfrm>
        </p:grpSpPr>
        <p:sp>
          <p:nvSpPr>
            <p:cNvPr id="529" name="Google Shape;529;p50"/>
            <p:cNvSpPr/>
            <p:nvPr/>
          </p:nvSpPr>
          <p:spPr>
            <a:xfrm>
              <a:off x="4435925" y="1146600"/>
              <a:ext cx="2904674" cy="3409750"/>
            </a:xfrm>
            <a:custGeom>
              <a:avLst/>
              <a:gdLst/>
              <a:ahLst/>
              <a:cxnLst/>
              <a:rect l="l" t="t" r="r" b="b"/>
              <a:pathLst>
                <a:path w="37470" h="43984" extrusionOk="0">
                  <a:moveTo>
                    <a:pt x="18734" y="1"/>
                  </a:moveTo>
                  <a:lnTo>
                    <a:pt x="18085" y="7090"/>
                  </a:lnTo>
                  <a:lnTo>
                    <a:pt x="17433" y="7090"/>
                  </a:lnTo>
                  <a:lnTo>
                    <a:pt x="17433" y="7957"/>
                  </a:lnTo>
                  <a:lnTo>
                    <a:pt x="18085" y="7957"/>
                  </a:lnTo>
                  <a:lnTo>
                    <a:pt x="18085" y="9403"/>
                  </a:lnTo>
                  <a:lnTo>
                    <a:pt x="17433" y="9403"/>
                  </a:lnTo>
                  <a:lnTo>
                    <a:pt x="17433" y="11503"/>
                  </a:lnTo>
                  <a:lnTo>
                    <a:pt x="16494" y="11503"/>
                  </a:lnTo>
                  <a:lnTo>
                    <a:pt x="16494" y="13816"/>
                  </a:lnTo>
                  <a:cubicBezTo>
                    <a:pt x="16494" y="13816"/>
                    <a:pt x="10416" y="19389"/>
                    <a:pt x="5210" y="23943"/>
                  </a:cubicBezTo>
                  <a:cubicBezTo>
                    <a:pt x="1" y="28501"/>
                    <a:pt x="1302" y="34723"/>
                    <a:pt x="5210" y="36242"/>
                  </a:cubicBezTo>
                  <a:lnTo>
                    <a:pt x="4054" y="36242"/>
                  </a:lnTo>
                  <a:lnTo>
                    <a:pt x="4054" y="38628"/>
                  </a:lnTo>
                  <a:lnTo>
                    <a:pt x="5210" y="38628"/>
                  </a:lnTo>
                  <a:lnTo>
                    <a:pt x="5210" y="43984"/>
                  </a:lnTo>
                  <a:lnTo>
                    <a:pt x="32262" y="43984"/>
                  </a:lnTo>
                  <a:lnTo>
                    <a:pt x="32262" y="38628"/>
                  </a:lnTo>
                  <a:lnTo>
                    <a:pt x="33420" y="38628"/>
                  </a:lnTo>
                  <a:lnTo>
                    <a:pt x="33420" y="36242"/>
                  </a:lnTo>
                  <a:lnTo>
                    <a:pt x="32262" y="36242"/>
                  </a:lnTo>
                  <a:cubicBezTo>
                    <a:pt x="36168" y="34723"/>
                    <a:pt x="37470" y="28501"/>
                    <a:pt x="32262" y="23943"/>
                  </a:cubicBezTo>
                  <a:cubicBezTo>
                    <a:pt x="27056" y="19389"/>
                    <a:pt x="20979" y="13816"/>
                    <a:pt x="20979" y="13816"/>
                  </a:cubicBezTo>
                  <a:lnTo>
                    <a:pt x="20979" y="11503"/>
                  </a:lnTo>
                  <a:lnTo>
                    <a:pt x="20036" y="11503"/>
                  </a:lnTo>
                  <a:lnTo>
                    <a:pt x="20036" y="9403"/>
                  </a:lnTo>
                  <a:lnTo>
                    <a:pt x="19387" y="9403"/>
                  </a:lnTo>
                  <a:lnTo>
                    <a:pt x="19387" y="7957"/>
                  </a:lnTo>
                  <a:lnTo>
                    <a:pt x="20036" y="7957"/>
                  </a:lnTo>
                  <a:lnTo>
                    <a:pt x="20036" y="7090"/>
                  </a:lnTo>
                  <a:lnTo>
                    <a:pt x="19387" y="7090"/>
                  </a:lnTo>
                  <a:lnTo>
                    <a:pt x="18734" y="1"/>
                  </a:lnTo>
                  <a:close/>
                </a:path>
              </a:pathLst>
            </a:custGeom>
            <a:solidFill>
              <a:srgbClr val="1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50"/>
            <p:cNvSpPr/>
            <p:nvPr/>
          </p:nvSpPr>
          <p:spPr>
            <a:xfrm>
              <a:off x="4839275" y="4517800"/>
              <a:ext cx="2101200" cy="778200"/>
            </a:xfrm>
            <a:prstGeom prst="rect">
              <a:avLst/>
            </a:prstGeom>
            <a:solidFill>
              <a:srgbClr val="1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50"/>
          <p:cNvGrpSpPr/>
          <p:nvPr/>
        </p:nvGrpSpPr>
        <p:grpSpPr>
          <a:xfrm>
            <a:off x="1294325" y="957200"/>
            <a:ext cx="2904674" cy="4149400"/>
            <a:chOff x="4435925" y="1146600"/>
            <a:chExt cx="2904674" cy="4149400"/>
          </a:xfrm>
        </p:grpSpPr>
        <p:sp>
          <p:nvSpPr>
            <p:cNvPr id="535" name="Google Shape;535;p50"/>
            <p:cNvSpPr/>
            <p:nvPr/>
          </p:nvSpPr>
          <p:spPr>
            <a:xfrm>
              <a:off x="4435925" y="1146600"/>
              <a:ext cx="2904674" cy="3409750"/>
            </a:xfrm>
            <a:custGeom>
              <a:avLst/>
              <a:gdLst/>
              <a:ahLst/>
              <a:cxnLst/>
              <a:rect l="l" t="t" r="r" b="b"/>
              <a:pathLst>
                <a:path w="37470" h="43984" extrusionOk="0">
                  <a:moveTo>
                    <a:pt x="18734" y="1"/>
                  </a:moveTo>
                  <a:lnTo>
                    <a:pt x="18085" y="7090"/>
                  </a:lnTo>
                  <a:lnTo>
                    <a:pt x="17433" y="7090"/>
                  </a:lnTo>
                  <a:lnTo>
                    <a:pt x="17433" y="7957"/>
                  </a:lnTo>
                  <a:lnTo>
                    <a:pt x="18085" y="7957"/>
                  </a:lnTo>
                  <a:lnTo>
                    <a:pt x="18085" y="9403"/>
                  </a:lnTo>
                  <a:lnTo>
                    <a:pt x="17433" y="9403"/>
                  </a:lnTo>
                  <a:lnTo>
                    <a:pt x="17433" y="11503"/>
                  </a:lnTo>
                  <a:lnTo>
                    <a:pt x="16494" y="11503"/>
                  </a:lnTo>
                  <a:lnTo>
                    <a:pt x="16494" y="13816"/>
                  </a:lnTo>
                  <a:cubicBezTo>
                    <a:pt x="16494" y="13816"/>
                    <a:pt x="10416" y="19389"/>
                    <a:pt x="5210" y="23943"/>
                  </a:cubicBezTo>
                  <a:cubicBezTo>
                    <a:pt x="1" y="28501"/>
                    <a:pt x="1302" y="34723"/>
                    <a:pt x="5210" y="36242"/>
                  </a:cubicBezTo>
                  <a:lnTo>
                    <a:pt x="4054" y="36242"/>
                  </a:lnTo>
                  <a:lnTo>
                    <a:pt x="4054" y="38628"/>
                  </a:lnTo>
                  <a:lnTo>
                    <a:pt x="5210" y="38628"/>
                  </a:lnTo>
                  <a:lnTo>
                    <a:pt x="5210" y="43984"/>
                  </a:lnTo>
                  <a:lnTo>
                    <a:pt x="32262" y="43984"/>
                  </a:lnTo>
                  <a:lnTo>
                    <a:pt x="32262" y="38628"/>
                  </a:lnTo>
                  <a:lnTo>
                    <a:pt x="33420" y="38628"/>
                  </a:lnTo>
                  <a:lnTo>
                    <a:pt x="33420" y="36242"/>
                  </a:lnTo>
                  <a:lnTo>
                    <a:pt x="32262" y="36242"/>
                  </a:lnTo>
                  <a:cubicBezTo>
                    <a:pt x="36168" y="34723"/>
                    <a:pt x="37470" y="28501"/>
                    <a:pt x="32262" y="23943"/>
                  </a:cubicBezTo>
                  <a:cubicBezTo>
                    <a:pt x="27056" y="19389"/>
                    <a:pt x="20979" y="13816"/>
                    <a:pt x="20979" y="13816"/>
                  </a:cubicBezTo>
                  <a:lnTo>
                    <a:pt x="20979" y="11503"/>
                  </a:lnTo>
                  <a:lnTo>
                    <a:pt x="20036" y="11503"/>
                  </a:lnTo>
                  <a:lnTo>
                    <a:pt x="20036" y="9403"/>
                  </a:lnTo>
                  <a:lnTo>
                    <a:pt x="19387" y="9403"/>
                  </a:lnTo>
                  <a:lnTo>
                    <a:pt x="19387" y="7957"/>
                  </a:lnTo>
                  <a:lnTo>
                    <a:pt x="20036" y="7957"/>
                  </a:lnTo>
                  <a:lnTo>
                    <a:pt x="20036" y="7090"/>
                  </a:lnTo>
                  <a:lnTo>
                    <a:pt x="19387" y="7090"/>
                  </a:lnTo>
                  <a:lnTo>
                    <a:pt x="18734" y="1"/>
                  </a:lnTo>
                  <a:close/>
                </a:path>
              </a:pathLst>
            </a:custGeom>
            <a:solidFill>
              <a:srgbClr val="1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50"/>
            <p:cNvSpPr/>
            <p:nvPr/>
          </p:nvSpPr>
          <p:spPr>
            <a:xfrm>
              <a:off x="4839275" y="4517800"/>
              <a:ext cx="2101200" cy="778200"/>
            </a:xfrm>
            <a:prstGeom prst="rect">
              <a:avLst/>
            </a:prstGeom>
            <a:solidFill>
              <a:srgbClr val="1821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592;p55"/>
          <p:cNvSpPr txBox="1"/>
          <p:nvPr/>
        </p:nvSpPr>
        <p:spPr>
          <a:xfrm>
            <a:off x="5587457" y="2694177"/>
            <a:ext cx="1628055" cy="173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600"/>
              <a:buFont typeface="Arial"/>
              <a:buNone/>
              <a:tabLst/>
              <a:defRPr/>
            </a:pPr>
            <a:r>
              <a:rPr kumimoji="0" lang="fa-IR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Muli"/>
                <a:cs typeface="B Nazanin" panose="00000400000000000000" pitchFamily="2" charset="-78"/>
                <a:sym typeface="Muli"/>
              </a:rPr>
              <a:t>نشاط و جذابیت در اموزهای دینی بلاگر اسلامی </a:t>
            </a:r>
          </a:p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600"/>
              <a:buFont typeface="Arial"/>
              <a:buNone/>
              <a:tabLst/>
              <a:defRPr/>
            </a:pPr>
            <a:r>
              <a:rPr kumimoji="0" lang="fa-IR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Muli"/>
                <a:cs typeface="B Nazanin" panose="00000400000000000000" pitchFamily="2" charset="-78"/>
                <a:sym typeface="Muli"/>
              </a:rPr>
              <a:t>ایده پردازی </a:t>
            </a:r>
          </a:p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600"/>
              <a:buFont typeface="Arial"/>
              <a:buNone/>
              <a:tabLst/>
              <a:defRPr/>
            </a:pPr>
            <a:r>
              <a:rPr kumimoji="0" lang="fa-IR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Muli"/>
                <a:cs typeface="B Nazanin" panose="00000400000000000000" pitchFamily="2" charset="-78"/>
                <a:sym typeface="Muli"/>
              </a:rPr>
              <a:t>برنامه ریزی </a:t>
            </a:r>
          </a:p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600"/>
              <a:buFont typeface="Arial"/>
              <a:buNone/>
              <a:tabLst/>
              <a:defRPr/>
            </a:pPr>
            <a:r>
              <a:rPr kumimoji="0" lang="fa-IR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Muli"/>
                <a:cs typeface="B Nazanin" panose="00000400000000000000" pitchFamily="2" charset="-78"/>
                <a:sym typeface="Muli"/>
              </a:rPr>
              <a:t>تولید محتوا در زمینه شناخت  هویت نوحوان و جوان</a:t>
            </a:r>
          </a:p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600"/>
              <a:buFont typeface="Arial"/>
              <a:buNone/>
              <a:tabLst/>
              <a:defRPr/>
            </a:pPr>
            <a:r>
              <a:rPr kumimoji="0" lang="fa-IR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Muli"/>
                <a:cs typeface="B Nazanin" panose="00000400000000000000" pitchFamily="2" charset="-78"/>
                <a:sym typeface="Muli"/>
              </a:rPr>
              <a:t>اموزش مهارتعای لازم در مدارس دانشکاه حوزها</a:t>
            </a:r>
          </a:p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600"/>
              <a:buFont typeface="Arial"/>
              <a:buNone/>
              <a:tabLst/>
              <a:defRPr/>
            </a:pPr>
            <a:r>
              <a:rPr kumimoji="0" lang="fa-IR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Muli"/>
                <a:cs typeface="B Nazanin" panose="00000400000000000000" pitchFamily="2" charset="-78"/>
                <a:sym typeface="Muli"/>
              </a:rPr>
              <a:t>ترویج فرهنگ عفت و شایستگی اخلاقی 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"/>
              <a:ea typeface="Muli"/>
              <a:cs typeface="B Nazanin" panose="00000400000000000000" pitchFamily="2" charset="-78"/>
              <a:sym typeface="Muli"/>
            </a:endParaRPr>
          </a:p>
        </p:txBody>
      </p:sp>
      <p:sp>
        <p:nvSpPr>
          <p:cNvPr id="17" name="Google Shape;592;p55"/>
          <p:cNvSpPr txBox="1"/>
          <p:nvPr/>
        </p:nvSpPr>
        <p:spPr>
          <a:xfrm>
            <a:off x="1932634" y="2775891"/>
            <a:ext cx="1628055" cy="173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600"/>
              <a:buFont typeface="Arial"/>
              <a:buNone/>
              <a:tabLst/>
              <a:defRPr/>
            </a:pPr>
            <a:r>
              <a:rPr kumimoji="0" lang="fa-IR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Muli"/>
                <a:cs typeface="B Nazanin" panose="00000400000000000000" pitchFamily="2" charset="-78"/>
                <a:sym typeface="Muli"/>
              </a:rPr>
              <a:t>توانمند سازی  خانوادها</a:t>
            </a:r>
          </a:p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600"/>
              <a:buFont typeface="Arial"/>
              <a:buNone/>
              <a:tabLst/>
              <a:defRPr/>
            </a:pPr>
            <a:r>
              <a:rPr kumimoji="0" lang="fa-IR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Muli"/>
                <a:cs typeface="B Nazanin" panose="00000400000000000000" pitchFamily="2" charset="-78"/>
                <a:sym typeface="Muli"/>
              </a:rPr>
              <a:t>عصر انفحار اطلاعات نباید از فضای محازی غفلت کرد بستر عالی است برای کار در این زمینه</a:t>
            </a:r>
          </a:p>
          <a:p>
            <a:pPr marL="0" marR="0" lvl="0" indent="0" algn="ctr" defTabSz="914400" rtl="1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600"/>
              <a:buFont typeface="Arial"/>
              <a:buNone/>
              <a:tabLst/>
              <a:defRPr/>
            </a:pPr>
            <a:r>
              <a:rPr kumimoji="0" lang="fa-IR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Muli"/>
                <a:cs typeface="B Nazanin" panose="00000400000000000000" pitchFamily="2" charset="-78"/>
                <a:sym typeface="Muli"/>
              </a:rPr>
              <a:t>مشارکت نوحوانان در این زمینه</a:t>
            </a:r>
            <a:endParaRPr kumimoji="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"/>
              <a:ea typeface="Muli"/>
              <a:cs typeface="B Nazanin" panose="00000400000000000000" pitchFamily="2" charset="-78"/>
              <a:sym typeface="Mul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96EEDE-F46B-F161-32DE-2E8035DC9C4F}"/>
              </a:ext>
            </a:extLst>
          </p:cNvPr>
          <p:cNvSpPr txBox="1"/>
          <p:nvPr/>
        </p:nvSpPr>
        <p:spPr>
          <a:xfrm>
            <a:off x="2362218" y="433980"/>
            <a:ext cx="4727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800" b="1" dirty="0">
                <a:solidFill>
                  <a:schemeClr val="bg1"/>
                </a:solidFill>
                <a:cs typeface="B Titr" panose="00000700000000000000" pitchFamily="2" charset="-78"/>
              </a:rPr>
              <a:t>فعالیت های جهت ارتقا زیست عفیفانه</a:t>
            </a:r>
          </a:p>
        </p:txBody>
      </p:sp>
    </p:spTree>
    <p:extLst>
      <p:ext uri="{BB962C8B-B14F-4D97-AF65-F5344CB8AC3E}">
        <p14:creationId xmlns:p14="http://schemas.microsoft.com/office/powerpoint/2010/main" val="87945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0BA5AFD-50AF-6CFB-4E55-4878191B101B}"/>
              </a:ext>
            </a:extLst>
          </p:cNvPr>
          <p:cNvSpPr/>
          <p:nvPr/>
        </p:nvSpPr>
        <p:spPr>
          <a:xfrm rot="10800000">
            <a:off x="-7347" y="1618301"/>
            <a:ext cx="4222175" cy="2141863"/>
          </a:xfrm>
          <a:custGeom>
            <a:avLst/>
            <a:gdLst>
              <a:gd name="connsiteX0" fmla="*/ 4222175 w 4222175"/>
              <a:gd name="connsiteY0" fmla="*/ 2141863 h 2141863"/>
              <a:gd name="connsiteX1" fmla="*/ 2128175 w 4222175"/>
              <a:gd name="connsiteY1" fmla="*/ 2141863 h 2141863"/>
              <a:gd name="connsiteX2" fmla="*/ 2128175 w 4222175"/>
              <a:gd name="connsiteY2" fmla="*/ 2139675 h 2141863"/>
              <a:gd name="connsiteX3" fmla="*/ 973375 w 4222175"/>
              <a:gd name="connsiteY3" fmla="*/ 2139675 h 2141863"/>
              <a:gd name="connsiteX4" fmla="*/ 914625 w 4222175"/>
              <a:gd name="connsiteY4" fmla="*/ 1998875 h 2141863"/>
              <a:gd name="connsiteX5" fmla="*/ 894325 w 4222175"/>
              <a:gd name="connsiteY5" fmla="*/ 1999575 h 2141863"/>
              <a:gd name="connsiteX6" fmla="*/ 629500 w 4222175"/>
              <a:gd name="connsiteY6" fmla="*/ 1770325 h 2141863"/>
              <a:gd name="connsiteX7" fmla="*/ 261325 w 4222175"/>
              <a:gd name="connsiteY7" fmla="*/ 1421125 h 2141863"/>
              <a:gd name="connsiteX8" fmla="*/ 0 w 4222175"/>
              <a:gd name="connsiteY8" fmla="*/ 1068725 h 2141863"/>
              <a:gd name="connsiteX9" fmla="*/ 261325 w 4222175"/>
              <a:gd name="connsiteY9" fmla="*/ 716425 h 2141863"/>
              <a:gd name="connsiteX10" fmla="*/ 629500 w 4222175"/>
              <a:gd name="connsiteY10" fmla="*/ 367250 h 2141863"/>
              <a:gd name="connsiteX11" fmla="*/ 894325 w 4222175"/>
              <a:gd name="connsiteY11" fmla="*/ 137975 h 2141863"/>
              <a:gd name="connsiteX12" fmla="*/ 914625 w 4222175"/>
              <a:gd name="connsiteY12" fmla="*/ 138675 h 2141863"/>
              <a:gd name="connsiteX13" fmla="*/ 969650 w 4222175"/>
              <a:gd name="connsiteY13" fmla="*/ 0 h 2141863"/>
              <a:gd name="connsiteX14" fmla="*/ 3090600 w 4222175"/>
              <a:gd name="connsiteY14" fmla="*/ 0 h 2141863"/>
              <a:gd name="connsiteX15" fmla="*/ 3090600 w 4222175"/>
              <a:gd name="connsiteY15" fmla="*/ 2263 h 2141863"/>
              <a:gd name="connsiteX16" fmla="*/ 4222175 w 4222175"/>
              <a:gd name="connsiteY16" fmla="*/ 2263 h 214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22175" h="2141863">
                <a:moveTo>
                  <a:pt x="4222175" y="2141863"/>
                </a:moveTo>
                <a:lnTo>
                  <a:pt x="2128175" y="2141863"/>
                </a:lnTo>
                <a:lnTo>
                  <a:pt x="2128175" y="2139675"/>
                </a:lnTo>
                <a:lnTo>
                  <a:pt x="973375" y="2139675"/>
                </a:lnTo>
                <a:cubicBezTo>
                  <a:pt x="937325" y="2120150"/>
                  <a:pt x="907875" y="2079900"/>
                  <a:pt x="914625" y="1998875"/>
                </a:cubicBezTo>
                <a:cubicBezTo>
                  <a:pt x="914625" y="1998875"/>
                  <a:pt x="907025" y="1999575"/>
                  <a:pt x="894325" y="1999575"/>
                </a:cubicBezTo>
                <a:cubicBezTo>
                  <a:pt x="830800" y="1999575"/>
                  <a:pt x="639400" y="1981950"/>
                  <a:pt x="629500" y="1770325"/>
                </a:cubicBezTo>
                <a:cubicBezTo>
                  <a:pt x="629500" y="1770325"/>
                  <a:pt x="320650" y="1770325"/>
                  <a:pt x="261325" y="1421125"/>
                </a:cubicBezTo>
                <a:cubicBezTo>
                  <a:pt x="237525" y="1322700"/>
                  <a:pt x="209825" y="1148150"/>
                  <a:pt x="0" y="1068725"/>
                </a:cubicBezTo>
                <a:cubicBezTo>
                  <a:pt x="209825" y="989400"/>
                  <a:pt x="237525" y="814850"/>
                  <a:pt x="261325" y="716425"/>
                </a:cubicBezTo>
                <a:cubicBezTo>
                  <a:pt x="320650" y="367250"/>
                  <a:pt x="629500" y="367250"/>
                  <a:pt x="629500" y="367250"/>
                </a:cubicBezTo>
                <a:cubicBezTo>
                  <a:pt x="639400" y="155600"/>
                  <a:pt x="830800" y="137975"/>
                  <a:pt x="894325" y="137975"/>
                </a:cubicBezTo>
                <a:cubicBezTo>
                  <a:pt x="907025" y="137975"/>
                  <a:pt x="914625" y="138675"/>
                  <a:pt x="914625" y="138675"/>
                </a:cubicBezTo>
                <a:cubicBezTo>
                  <a:pt x="908125" y="60425"/>
                  <a:pt x="935300" y="20250"/>
                  <a:pt x="969650" y="0"/>
                </a:cubicBezTo>
                <a:lnTo>
                  <a:pt x="3090600" y="0"/>
                </a:lnTo>
                <a:lnTo>
                  <a:pt x="3090600" y="2263"/>
                </a:lnTo>
                <a:lnTo>
                  <a:pt x="4222175" y="2263"/>
                </a:lnTo>
                <a:close/>
              </a:path>
            </a:pathLst>
          </a:custGeom>
          <a:solidFill>
            <a:srgbClr val="FFBA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5AA5651-D2E2-0C5F-D0E8-609C6A429AB2}"/>
              </a:ext>
            </a:extLst>
          </p:cNvPr>
          <p:cNvSpPr/>
          <p:nvPr/>
        </p:nvSpPr>
        <p:spPr>
          <a:xfrm rot="10800000" flipH="1">
            <a:off x="4921825" y="1618302"/>
            <a:ext cx="4222175" cy="2141863"/>
          </a:xfrm>
          <a:custGeom>
            <a:avLst/>
            <a:gdLst>
              <a:gd name="connsiteX0" fmla="*/ 4222175 w 4222175"/>
              <a:gd name="connsiteY0" fmla="*/ 2141863 h 2141863"/>
              <a:gd name="connsiteX1" fmla="*/ 2128175 w 4222175"/>
              <a:gd name="connsiteY1" fmla="*/ 2141863 h 2141863"/>
              <a:gd name="connsiteX2" fmla="*/ 2128175 w 4222175"/>
              <a:gd name="connsiteY2" fmla="*/ 2139675 h 2141863"/>
              <a:gd name="connsiteX3" fmla="*/ 973375 w 4222175"/>
              <a:gd name="connsiteY3" fmla="*/ 2139675 h 2141863"/>
              <a:gd name="connsiteX4" fmla="*/ 914625 w 4222175"/>
              <a:gd name="connsiteY4" fmla="*/ 1998875 h 2141863"/>
              <a:gd name="connsiteX5" fmla="*/ 894325 w 4222175"/>
              <a:gd name="connsiteY5" fmla="*/ 1999575 h 2141863"/>
              <a:gd name="connsiteX6" fmla="*/ 629500 w 4222175"/>
              <a:gd name="connsiteY6" fmla="*/ 1770325 h 2141863"/>
              <a:gd name="connsiteX7" fmla="*/ 261325 w 4222175"/>
              <a:gd name="connsiteY7" fmla="*/ 1421125 h 2141863"/>
              <a:gd name="connsiteX8" fmla="*/ 0 w 4222175"/>
              <a:gd name="connsiteY8" fmla="*/ 1068725 h 2141863"/>
              <a:gd name="connsiteX9" fmla="*/ 261325 w 4222175"/>
              <a:gd name="connsiteY9" fmla="*/ 716425 h 2141863"/>
              <a:gd name="connsiteX10" fmla="*/ 629500 w 4222175"/>
              <a:gd name="connsiteY10" fmla="*/ 367250 h 2141863"/>
              <a:gd name="connsiteX11" fmla="*/ 894325 w 4222175"/>
              <a:gd name="connsiteY11" fmla="*/ 137975 h 2141863"/>
              <a:gd name="connsiteX12" fmla="*/ 914625 w 4222175"/>
              <a:gd name="connsiteY12" fmla="*/ 138675 h 2141863"/>
              <a:gd name="connsiteX13" fmla="*/ 969650 w 4222175"/>
              <a:gd name="connsiteY13" fmla="*/ 0 h 2141863"/>
              <a:gd name="connsiteX14" fmla="*/ 3090600 w 4222175"/>
              <a:gd name="connsiteY14" fmla="*/ 0 h 2141863"/>
              <a:gd name="connsiteX15" fmla="*/ 3090600 w 4222175"/>
              <a:gd name="connsiteY15" fmla="*/ 2263 h 2141863"/>
              <a:gd name="connsiteX16" fmla="*/ 4222175 w 4222175"/>
              <a:gd name="connsiteY16" fmla="*/ 2263 h 214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22175" h="2141863">
                <a:moveTo>
                  <a:pt x="4222175" y="2141863"/>
                </a:moveTo>
                <a:lnTo>
                  <a:pt x="2128175" y="2141863"/>
                </a:lnTo>
                <a:lnTo>
                  <a:pt x="2128175" y="2139675"/>
                </a:lnTo>
                <a:lnTo>
                  <a:pt x="973375" y="2139675"/>
                </a:lnTo>
                <a:cubicBezTo>
                  <a:pt x="937325" y="2120150"/>
                  <a:pt x="907875" y="2079900"/>
                  <a:pt x="914625" y="1998875"/>
                </a:cubicBezTo>
                <a:cubicBezTo>
                  <a:pt x="914625" y="1998875"/>
                  <a:pt x="907025" y="1999575"/>
                  <a:pt x="894325" y="1999575"/>
                </a:cubicBezTo>
                <a:cubicBezTo>
                  <a:pt x="830800" y="1999575"/>
                  <a:pt x="639400" y="1981950"/>
                  <a:pt x="629500" y="1770325"/>
                </a:cubicBezTo>
                <a:cubicBezTo>
                  <a:pt x="629500" y="1770325"/>
                  <a:pt x="320650" y="1770325"/>
                  <a:pt x="261325" y="1421125"/>
                </a:cubicBezTo>
                <a:cubicBezTo>
                  <a:pt x="237525" y="1322700"/>
                  <a:pt x="209825" y="1148150"/>
                  <a:pt x="0" y="1068725"/>
                </a:cubicBezTo>
                <a:cubicBezTo>
                  <a:pt x="209825" y="989400"/>
                  <a:pt x="237525" y="814850"/>
                  <a:pt x="261325" y="716425"/>
                </a:cubicBezTo>
                <a:cubicBezTo>
                  <a:pt x="320650" y="367250"/>
                  <a:pt x="629500" y="367250"/>
                  <a:pt x="629500" y="367250"/>
                </a:cubicBezTo>
                <a:cubicBezTo>
                  <a:pt x="639400" y="155600"/>
                  <a:pt x="830800" y="137975"/>
                  <a:pt x="894325" y="137975"/>
                </a:cubicBezTo>
                <a:cubicBezTo>
                  <a:pt x="907025" y="137975"/>
                  <a:pt x="914625" y="138675"/>
                  <a:pt x="914625" y="138675"/>
                </a:cubicBezTo>
                <a:cubicBezTo>
                  <a:pt x="908125" y="60425"/>
                  <a:pt x="935300" y="20250"/>
                  <a:pt x="969650" y="0"/>
                </a:cubicBezTo>
                <a:lnTo>
                  <a:pt x="3090600" y="0"/>
                </a:lnTo>
                <a:lnTo>
                  <a:pt x="3090600" y="2263"/>
                </a:lnTo>
                <a:lnTo>
                  <a:pt x="4222175" y="2263"/>
                </a:lnTo>
                <a:close/>
              </a:path>
            </a:pathLst>
          </a:custGeom>
          <a:solidFill>
            <a:srgbClr val="FFBA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3601A6-F592-3336-EC2B-46464FF78E05}"/>
              </a:ext>
            </a:extLst>
          </p:cNvPr>
          <p:cNvSpPr txBox="1"/>
          <p:nvPr/>
        </p:nvSpPr>
        <p:spPr>
          <a:xfrm>
            <a:off x="3747897" y="462272"/>
            <a:ext cx="2034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800" b="1" dirty="0">
                <a:solidFill>
                  <a:schemeClr val="bg1"/>
                </a:solidFill>
                <a:cs typeface="B Titr" panose="00000700000000000000" pitchFamily="2" charset="-78"/>
              </a:rPr>
              <a:t>اهداف پژوهش</a:t>
            </a:r>
          </a:p>
        </p:txBody>
      </p:sp>
      <p:sp>
        <p:nvSpPr>
          <p:cNvPr id="7" name="Google Shape;592;p55">
            <a:extLst>
              <a:ext uri="{FF2B5EF4-FFF2-40B4-BE49-F238E27FC236}">
                <a16:creationId xmlns:a16="http://schemas.microsoft.com/office/drawing/2014/main" id="{B4687147-B294-87E1-BB45-81E852CADB8D}"/>
              </a:ext>
            </a:extLst>
          </p:cNvPr>
          <p:cNvSpPr txBox="1"/>
          <p:nvPr/>
        </p:nvSpPr>
        <p:spPr>
          <a:xfrm>
            <a:off x="6172201" y="2133719"/>
            <a:ext cx="2523320" cy="876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lvl="0" algn="ctr" rtl="1">
              <a:buClr>
                <a:srgbClr val="202020"/>
              </a:buClr>
              <a:buSzPts val="600"/>
              <a:defRPr/>
            </a:pPr>
            <a:r>
              <a:rPr lang="fa-IR" sz="1600" b="1" dirty="0">
                <a:solidFill>
                  <a:srgbClr val="0D1215"/>
                </a:solidFill>
                <a:latin typeface="Muli"/>
                <a:ea typeface="Muli"/>
                <a:cs typeface="B Nazanin" panose="00000400000000000000" pitchFamily="2" charset="-78"/>
                <a:sym typeface="Muli"/>
              </a:rPr>
              <a:t> برزسی تاثیرخانواده بر هویت اجتماعی نوجوان و جوان</a:t>
            </a:r>
          </a:p>
          <a:p>
            <a:pPr lvl="0" algn="ctr" rtl="1">
              <a:buClr>
                <a:srgbClr val="202020"/>
              </a:buClr>
              <a:buSzPts val="600"/>
              <a:defRPr/>
            </a:pPr>
            <a:r>
              <a:rPr lang="fa-IR" sz="1600" b="1" dirty="0">
                <a:solidFill>
                  <a:srgbClr val="0D1215"/>
                </a:solidFill>
                <a:latin typeface="Muli"/>
                <a:ea typeface="Muli"/>
                <a:cs typeface="B Nazanin" panose="00000400000000000000" pitchFamily="2" charset="-78"/>
                <a:sym typeface="Muli"/>
              </a:rPr>
              <a:t>تحلیل نقش زیست عفیفانه در ارتقا سلامت نوحوانان و جوانان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D1215"/>
              </a:solidFill>
              <a:effectLst/>
              <a:uLnTx/>
              <a:uFillTx/>
              <a:latin typeface="Muli"/>
              <a:ea typeface="Muli"/>
              <a:cs typeface="B Nazanin" panose="00000400000000000000" pitchFamily="2" charset="-78"/>
              <a:sym typeface="Muli"/>
            </a:endParaRPr>
          </a:p>
        </p:txBody>
      </p:sp>
      <p:sp>
        <p:nvSpPr>
          <p:cNvPr id="9" name="Google Shape;592;p55">
            <a:extLst>
              <a:ext uri="{FF2B5EF4-FFF2-40B4-BE49-F238E27FC236}">
                <a16:creationId xmlns:a16="http://schemas.microsoft.com/office/drawing/2014/main" id="{74AE1F4F-7F6B-F863-2976-8DCF8DB4D394}"/>
              </a:ext>
            </a:extLst>
          </p:cNvPr>
          <p:cNvSpPr txBox="1"/>
          <p:nvPr/>
        </p:nvSpPr>
        <p:spPr>
          <a:xfrm>
            <a:off x="378140" y="2251202"/>
            <a:ext cx="2523320" cy="876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lvl="0" algn="ctr" rtl="1">
              <a:buClr>
                <a:srgbClr val="202020"/>
              </a:buClr>
              <a:buSzPts val="600"/>
              <a:defRPr/>
            </a:pPr>
            <a:r>
              <a:rPr lang="fa-IR" sz="1600" b="1" dirty="0">
                <a:solidFill>
                  <a:srgbClr val="0D1215"/>
                </a:solidFill>
                <a:latin typeface="Muli"/>
                <a:ea typeface="Muli"/>
                <a:cs typeface="B Nazanin" panose="00000400000000000000" pitchFamily="2" charset="-78"/>
                <a:sym typeface="Muli"/>
              </a:rPr>
              <a:t>شناسایی ارتباط بین ارزشهای خاتوادگی  و رفتارهای اجتناغی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D1215"/>
              </a:solidFill>
              <a:effectLst/>
              <a:uLnTx/>
              <a:uFillTx/>
              <a:latin typeface="Muli"/>
              <a:ea typeface="Muli"/>
              <a:cs typeface="B Nazanin" panose="00000400000000000000" pitchFamily="2" charset="-78"/>
              <a:sym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3041537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0152" y="1655105"/>
            <a:ext cx="4363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4800" b="1" dirty="0">
                <a:solidFill>
                  <a:schemeClr val="bg2">
                    <a:lumMod val="20000"/>
                    <a:lumOff val="80000"/>
                  </a:schemeClr>
                </a:solidFill>
                <a:cs typeface="B Titr" panose="00000700000000000000" pitchFamily="2" charset="-78"/>
              </a:rPr>
              <a:t>با تشکر از توجه شما</a:t>
            </a:r>
            <a:endParaRPr lang="en-US" sz="4800" b="1" dirty="0">
              <a:solidFill>
                <a:schemeClr val="bg2">
                  <a:lumMod val="20000"/>
                  <a:lumOff val="80000"/>
                </a:schemeClr>
              </a:solidFill>
              <a:cs typeface="B Titr" panose="000007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63928" y="2445140"/>
            <a:ext cx="6152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Esfehan" panose="00000700000000000000" pitchFamily="2" charset="-78"/>
              </a:rPr>
              <a:t>زیست عفیفانه و هویت نوجوان و جوان</a:t>
            </a:r>
            <a:endParaRPr lang="en-US" sz="11500" dirty="0">
              <a:solidFill>
                <a:schemeClr val="bg1"/>
              </a:solidFill>
              <a:latin typeface="IranNastaliq" panose="02020505000000020003" pitchFamily="18" charset="0"/>
              <a:cs typeface="B Esfehan" panose="00000700000000000000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025C12-E9C7-3541-07BD-7B5289C52E08}"/>
              </a:ext>
            </a:extLst>
          </p:cNvPr>
          <p:cNvSpPr txBox="1"/>
          <p:nvPr/>
        </p:nvSpPr>
        <p:spPr>
          <a:xfrm>
            <a:off x="2181922" y="3561817"/>
            <a:ext cx="4572000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SA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Mashhad" panose="00000400000000000000" pitchFamily="2" charset="-78"/>
              </a:rPr>
              <a:t>فریده عبدالهی</a:t>
            </a:r>
            <a:endParaRPr lang="en-US" sz="2800" b="1" dirty="0">
              <a:solidFill>
                <a:schemeClr val="bg1"/>
              </a:solidFill>
              <a:cs typeface="B Mashhad" panose="00000400000000000000" pitchFamily="2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0A60EB-9609-E318-A2F4-27280AB50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906" y="3202"/>
            <a:ext cx="1457093" cy="2058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09128E-A8B9-6FDB-7F58-1F9A4B797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47" y="0"/>
            <a:ext cx="1457094" cy="2058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6D9B6B-3028-10EC-47CE-40A0A1F0E4F2}"/>
              </a:ext>
            </a:extLst>
          </p:cNvPr>
          <p:cNvSpPr txBox="1"/>
          <p:nvPr/>
        </p:nvSpPr>
        <p:spPr>
          <a:xfrm>
            <a:off x="3256156" y="1382984"/>
            <a:ext cx="3713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>
                <a:solidFill>
                  <a:srgbClr val="FFBA3E"/>
                </a:solidFill>
                <a:cs typeface="B Titr" panose="00000700000000000000" pitchFamily="2" charset="-78"/>
              </a:rPr>
              <a:t>فریده عبدالهی </a:t>
            </a:r>
          </a:p>
          <a:p>
            <a:pPr algn="r" rtl="1"/>
            <a:r>
              <a:rPr lang="fa-IR" sz="3200" b="1" dirty="0">
                <a:solidFill>
                  <a:srgbClr val="FFBA3E"/>
                </a:solidFill>
                <a:cs typeface="B Titr" panose="00000700000000000000" pitchFamily="2" charset="-78"/>
              </a:rPr>
              <a:t>سطح دو حوزه علمیه</a:t>
            </a:r>
          </a:p>
          <a:p>
            <a:pPr algn="r" rtl="1"/>
            <a:r>
              <a:rPr lang="fa-IR" sz="3200" b="1" dirty="0">
                <a:solidFill>
                  <a:srgbClr val="FFBA3E"/>
                </a:solidFill>
                <a:cs typeface="B Titr" panose="00000700000000000000" pitchFamily="2" charset="-78"/>
              </a:rPr>
              <a:t>کارسناس ارشد فقه مبانی حقوق اسلامی از دانشگاه آزاد سمنان</a:t>
            </a:r>
            <a:endParaRPr lang="en-US" sz="3200" b="1" dirty="0">
              <a:solidFill>
                <a:srgbClr val="FFBA3E"/>
              </a:solidFill>
              <a:cs typeface="B Titr" panose="000007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26E48-1A32-B8FC-448B-F2732CFCB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01" y="974106"/>
            <a:ext cx="2642297" cy="3523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E1C363-1BF2-2E3C-3BE8-5D2B2566BD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862"/>
          <a:stretch/>
        </p:blipFill>
        <p:spPr>
          <a:xfrm>
            <a:off x="4732962" y="0"/>
            <a:ext cx="4411038" cy="5143500"/>
          </a:xfrm>
          <a:prstGeom prst="rect">
            <a:avLst/>
          </a:prstGeom>
        </p:spPr>
      </p:pic>
      <p:sp>
        <p:nvSpPr>
          <p:cNvPr id="5" name="Google Shape;592;p55">
            <a:extLst>
              <a:ext uri="{FF2B5EF4-FFF2-40B4-BE49-F238E27FC236}">
                <a16:creationId xmlns:a16="http://schemas.microsoft.com/office/drawing/2014/main" id="{1A8790A4-1645-D81E-7B1B-0167F382DC10}"/>
              </a:ext>
            </a:extLst>
          </p:cNvPr>
          <p:cNvSpPr txBox="1"/>
          <p:nvPr/>
        </p:nvSpPr>
        <p:spPr>
          <a:xfrm>
            <a:off x="359419" y="1493458"/>
            <a:ext cx="3413838" cy="3154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600"/>
              <a:buFont typeface="Arial"/>
              <a:buNone/>
              <a:tabLst/>
              <a:defRPr/>
            </a:pPr>
            <a:r>
              <a:rPr kumimoji="0" lang="fa-I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Muli"/>
                <a:cs typeface="B Nazanin" panose="00000400000000000000" pitchFamily="2" charset="-78"/>
                <a:sym typeface="Muli"/>
              </a:rPr>
              <a:t>هدف و نقشه راه: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600"/>
              <a:buFont typeface="Arial"/>
              <a:buNone/>
              <a:tabLst/>
              <a:defRPr/>
            </a:pPr>
            <a:r>
              <a:rPr kumimoji="0" lang="fa-I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Muli"/>
                <a:cs typeface="B Nazanin" panose="00000400000000000000" pitchFamily="2" charset="-78"/>
                <a:sym typeface="Muli"/>
              </a:rPr>
              <a:t>  اهمیت این موضوع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600"/>
              <a:buFont typeface="Arial"/>
              <a:buNone/>
              <a:tabLst/>
              <a:defRPr/>
            </a:pPr>
            <a:r>
              <a:rPr kumimoji="0" lang="fa-I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Muli"/>
                <a:cs typeface="B Nazanin" panose="00000400000000000000" pitchFamily="2" charset="-78"/>
                <a:sym typeface="Muli"/>
              </a:rPr>
              <a:t> دین اسلام دین کاملی است و به همه جواتب زندگی بشر اشراف دارد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600"/>
              <a:buFont typeface="Arial"/>
              <a:buNone/>
              <a:tabLst/>
              <a:defRPr/>
            </a:pPr>
            <a:r>
              <a:rPr kumimoji="0" lang="fa-I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Muli"/>
                <a:cs typeface="B Nazanin" panose="00000400000000000000" pitchFamily="2" charset="-78"/>
                <a:sym typeface="Muli"/>
              </a:rPr>
              <a:t>و کمال بشر که هدف خلقت است جز در سایه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600"/>
              <a:buFont typeface="Arial"/>
              <a:buNone/>
              <a:tabLst/>
              <a:defRPr/>
            </a:pPr>
            <a:r>
              <a:rPr kumimoji="0" lang="fa-I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Muli"/>
                <a:cs typeface="B Nazanin" panose="00000400000000000000" pitchFamily="2" charset="-78"/>
                <a:sym typeface="Muli"/>
              </a:rPr>
              <a:t>زیست عفیفانه است که شکل میگیرد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600"/>
              <a:buFont typeface="Arial"/>
              <a:buNone/>
              <a:tabLst/>
              <a:defRPr/>
            </a:pPr>
            <a:r>
              <a:rPr kumimoji="0" lang="fa-I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Muli"/>
                <a:cs typeface="B Nazanin" panose="00000400000000000000" pitchFamily="2" charset="-78"/>
                <a:sym typeface="Muli"/>
              </a:rPr>
              <a:t>گمشده بشر امروز خداست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uli"/>
              <a:ea typeface="Muli"/>
              <a:cs typeface="B Nazanin" panose="00000400000000000000" pitchFamily="2" charset="-78"/>
              <a:sym typeface="Muli"/>
            </a:endParaRPr>
          </a:p>
        </p:txBody>
      </p:sp>
      <p:sp>
        <p:nvSpPr>
          <p:cNvPr id="6" name="Google Shape;594;p55">
            <a:extLst>
              <a:ext uri="{FF2B5EF4-FFF2-40B4-BE49-F238E27FC236}">
                <a16:creationId xmlns:a16="http://schemas.microsoft.com/office/drawing/2014/main" id="{C4900571-1C8E-5754-2C21-2F805420B0D5}"/>
              </a:ext>
            </a:extLst>
          </p:cNvPr>
          <p:cNvSpPr txBox="1"/>
          <p:nvPr/>
        </p:nvSpPr>
        <p:spPr>
          <a:xfrm>
            <a:off x="1456266" y="775354"/>
            <a:ext cx="2240791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600"/>
              <a:buFont typeface="Arial"/>
              <a:buNone/>
              <a:tabLst/>
              <a:defRPr/>
            </a:pPr>
            <a:r>
              <a:rPr kumimoji="0" lang="fa-IR" sz="2400" b="0" i="0" u="none" strike="noStrike" kern="0" cap="none" spc="0" normalizeH="0" baseline="0" noProof="0" dirty="0">
                <a:ln>
                  <a:noFill/>
                </a:ln>
                <a:solidFill>
                  <a:srgbClr val="FFBA3E"/>
                </a:solidFill>
                <a:effectLst/>
                <a:uLnTx/>
                <a:uFillTx/>
                <a:latin typeface="Berkshire Swash"/>
                <a:ea typeface="Berkshire Swash"/>
                <a:cs typeface="B Titr" panose="00000700000000000000" pitchFamily="2" charset="-78"/>
                <a:sym typeface="Berkshire Swash"/>
              </a:rPr>
              <a:t>هدف: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BA3E"/>
              </a:solidFill>
              <a:effectLst/>
              <a:uLnTx/>
              <a:uFillTx/>
              <a:latin typeface="Berkshire Swash"/>
              <a:ea typeface="Berkshire Swash"/>
              <a:cs typeface="B Titr" panose="00000700000000000000" pitchFamily="2" charset="-78"/>
              <a:sym typeface="Berkshire Swash"/>
            </a:endParaRPr>
          </a:p>
        </p:txBody>
      </p:sp>
      <p:sp>
        <p:nvSpPr>
          <p:cNvPr id="10" name="Google Shape;594;p55">
            <a:extLst>
              <a:ext uri="{FF2B5EF4-FFF2-40B4-BE49-F238E27FC236}">
                <a16:creationId xmlns:a16="http://schemas.microsoft.com/office/drawing/2014/main" id="{C682AA63-C438-8B29-54F0-3CCB02DA77D1}"/>
              </a:ext>
            </a:extLst>
          </p:cNvPr>
          <p:cNvSpPr txBox="1"/>
          <p:nvPr/>
        </p:nvSpPr>
        <p:spPr>
          <a:xfrm>
            <a:off x="1456265" y="3421442"/>
            <a:ext cx="2240791" cy="4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6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BA3E"/>
              </a:solidFill>
              <a:effectLst/>
              <a:uLnTx/>
              <a:uFillTx/>
              <a:latin typeface="Berkshire Swash"/>
              <a:ea typeface="Berkshire Swash"/>
              <a:cs typeface="B Titr" panose="00000700000000000000" pitchFamily="2" charset="-78"/>
              <a:sym typeface="Berkshire Swash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A4CC45-9316-2FE2-6A6C-972BB1FBA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515" y="0"/>
            <a:ext cx="4509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462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raphic 16">
            <a:extLst>
              <a:ext uri="{FF2B5EF4-FFF2-40B4-BE49-F238E27FC236}">
                <a16:creationId xmlns:a16="http://schemas.microsoft.com/office/drawing/2014/main" id="{EE743D1C-0545-C0ED-D7E9-B5CC2544521C}"/>
              </a:ext>
            </a:extLst>
          </p:cNvPr>
          <p:cNvSpPr/>
          <p:nvPr/>
        </p:nvSpPr>
        <p:spPr>
          <a:xfrm flipH="1">
            <a:off x="4141550" y="1199924"/>
            <a:ext cx="4361440" cy="3447043"/>
          </a:xfrm>
          <a:custGeom>
            <a:avLst/>
            <a:gdLst>
              <a:gd name="connsiteX0" fmla="*/ 853002 w 2502323"/>
              <a:gd name="connsiteY0" fmla="*/ 0 h 1977699"/>
              <a:gd name="connsiteX1" fmla="*/ 898350 w 2502323"/>
              <a:gd name="connsiteY1" fmla="*/ 6450 h 1977699"/>
              <a:gd name="connsiteX2" fmla="*/ 996277 w 2502323"/>
              <a:gd name="connsiteY2" fmla="*/ 45934 h 1977699"/>
              <a:gd name="connsiteX3" fmla="*/ 1077199 w 2502323"/>
              <a:gd name="connsiteY3" fmla="*/ 86395 h 1977699"/>
              <a:gd name="connsiteX4" fmla="*/ 1108669 w 2502323"/>
              <a:gd name="connsiteY4" fmla="*/ 93627 h 1977699"/>
              <a:gd name="connsiteX5" fmla="*/ 1116487 w 2502323"/>
              <a:gd name="connsiteY5" fmla="*/ 107114 h 1977699"/>
              <a:gd name="connsiteX6" fmla="*/ 1104564 w 2502323"/>
              <a:gd name="connsiteY6" fmla="*/ 131742 h 1977699"/>
              <a:gd name="connsiteX7" fmla="*/ 1068599 w 2502323"/>
              <a:gd name="connsiteY7" fmla="*/ 200936 h 1977699"/>
              <a:gd name="connsiteX8" fmla="*/ 1059412 w 2502323"/>
              <a:gd name="connsiteY8" fmla="*/ 247848 h 1977699"/>
              <a:gd name="connsiteX9" fmla="*/ 1073290 w 2502323"/>
              <a:gd name="connsiteY9" fmla="*/ 284790 h 1977699"/>
              <a:gd name="connsiteX10" fmla="*/ 1079740 w 2502323"/>
              <a:gd name="connsiteY10" fmla="*/ 293391 h 1977699"/>
              <a:gd name="connsiteX11" fmla="*/ 1074854 w 2502323"/>
              <a:gd name="connsiteY11" fmla="*/ 313914 h 1977699"/>
              <a:gd name="connsiteX12" fmla="*/ 1072313 w 2502323"/>
              <a:gd name="connsiteY12" fmla="*/ 315283 h 1977699"/>
              <a:gd name="connsiteX13" fmla="*/ 1062735 w 2502323"/>
              <a:gd name="connsiteY13" fmla="*/ 339325 h 1977699"/>
              <a:gd name="connsiteX14" fmla="*/ 1057262 w 2502323"/>
              <a:gd name="connsiteY14" fmla="*/ 359457 h 1977699"/>
              <a:gd name="connsiteX15" fmla="*/ 1050225 w 2502323"/>
              <a:gd name="connsiteY15" fmla="*/ 364344 h 1977699"/>
              <a:gd name="connsiteX16" fmla="*/ 1050421 w 2502323"/>
              <a:gd name="connsiteY16" fmla="*/ 392686 h 1977699"/>
              <a:gd name="connsiteX17" fmla="*/ 1046902 w 2502323"/>
              <a:gd name="connsiteY17" fmla="*/ 410082 h 1977699"/>
              <a:gd name="connsiteX18" fmla="*/ 1021492 w 2502323"/>
              <a:gd name="connsiteY18" fmla="*/ 454843 h 1977699"/>
              <a:gd name="connsiteX19" fmla="*/ 972040 w 2502323"/>
              <a:gd name="connsiteY19" fmla="*/ 455234 h 1977699"/>
              <a:gd name="connsiteX20" fmla="*/ 965785 w 2502323"/>
              <a:gd name="connsiteY20" fmla="*/ 482013 h 1977699"/>
              <a:gd name="connsiteX21" fmla="*/ 968130 w 2502323"/>
              <a:gd name="connsiteY21" fmla="*/ 486118 h 1977699"/>
              <a:gd name="connsiteX22" fmla="*/ 990218 w 2502323"/>
              <a:gd name="connsiteY22" fmla="*/ 510941 h 1977699"/>
              <a:gd name="connsiteX23" fmla="*/ 998036 w 2502323"/>
              <a:gd name="connsiteY23" fmla="*/ 514069 h 1977699"/>
              <a:gd name="connsiteX24" fmla="*/ 1039670 w 2502323"/>
              <a:gd name="connsiteY24" fmla="*/ 530292 h 1977699"/>
              <a:gd name="connsiteX25" fmla="*/ 1058630 w 2502323"/>
              <a:gd name="connsiteY25" fmla="*/ 585804 h 1977699"/>
              <a:gd name="connsiteX26" fmla="*/ 1057262 w 2502323"/>
              <a:gd name="connsiteY26" fmla="*/ 604373 h 1977699"/>
              <a:gd name="connsiteX27" fmla="*/ 1072508 w 2502323"/>
              <a:gd name="connsiteY27" fmla="*/ 655389 h 1977699"/>
              <a:gd name="connsiteX28" fmla="*/ 1064689 w 2502323"/>
              <a:gd name="connsiteY28" fmla="*/ 722237 h 1977699"/>
              <a:gd name="connsiteX29" fmla="*/ 1061562 w 2502323"/>
              <a:gd name="connsiteY29" fmla="*/ 727319 h 1977699"/>
              <a:gd name="connsiteX30" fmla="*/ 1171412 w 2502323"/>
              <a:gd name="connsiteY30" fmla="*/ 812737 h 1977699"/>
              <a:gd name="connsiteX31" fmla="*/ 1182358 w 2502323"/>
              <a:gd name="connsiteY31" fmla="*/ 802377 h 1977699"/>
              <a:gd name="connsiteX32" fmla="*/ 1350652 w 2502323"/>
              <a:gd name="connsiteY32" fmla="*/ 556289 h 1977699"/>
              <a:gd name="connsiteX33" fmla="*/ 1366680 w 2502323"/>
              <a:gd name="connsiteY33" fmla="*/ 491200 h 1977699"/>
              <a:gd name="connsiteX34" fmla="*/ 1383490 w 2502323"/>
              <a:gd name="connsiteY34" fmla="*/ 452302 h 1977699"/>
              <a:gd name="connsiteX35" fmla="*/ 1419651 w 2502323"/>
              <a:gd name="connsiteY35" fmla="*/ 407541 h 1977699"/>
              <a:gd name="connsiteX36" fmla="*/ 1468517 w 2502323"/>
              <a:gd name="connsiteY36" fmla="*/ 349098 h 1977699"/>
              <a:gd name="connsiteX37" fmla="*/ 1503896 w 2502323"/>
              <a:gd name="connsiteY37" fmla="*/ 287722 h 1977699"/>
              <a:gd name="connsiteX38" fmla="*/ 1519533 w 2502323"/>
              <a:gd name="connsiteY38" fmla="*/ 269935 h 1977699"/>
              <a:gd name="connsiteX39" fmla="*/ 1535365 w 2502323"/>
              <a:gd name="connsiteY39" fmla="*/ 288700 h 1977699"/>
              <a:gd name="connsiteX40" fmla="*/ 1544943 w 2502323"/>
              <a:gd name="connsiteY40" fmla="*/ 384281 h 1977699"/>
              <a:gd name="connsiteX41" fmla="*/ 1488650 w 2502323"/>
              <a:gd name="connsiteY41" fmla="*/ 536938 h 1977699"/>
              <a:gd name="connsiteX42" fmla="*/ 1446820 w 2502323"/>
              <a:gd name="connsiteY42" fmla="*/ 580722 h 1977699"/>
              <a:gd name="connsiteX43" fmla="*/ 1438611 w 2502323"/>
              <a:gd name="connsiteY43" fmla="*/ 589322 h 1977699"/>
              <a:gd name="connsiteX44" fmla="*/ 1611010 w 2502323"/>
              <a:gd name="connsiteY44" fmla="*/ 726929 h 1977699"/>
              <a:gd name="connsiteX45" fmla="*/ 1586577 w 2502323"/>
              <a:gd name="connsiteY45" fmla="*/ 755466 h 1977699"/>
              <a:gd name="connsiteX46" fmla="*/ 1411051 w 2502323"/>
              <a:gd name="connsiteY46" fmla="*/ 940179 h 1977699"/>
              <a:gd name="connsiteX47" fmla="*/ 1314883 w 2502323"/>
              <a:gd name="connsiteY47" fmla="*/ 1013478 h 1977699"/>
              <a:gd name="connsiteX48" fmla="*/ 1299441 w 2502323"/>
              <a:gd name="connsiteY48" fmla="*/ 1026769 h 1977699"/>
              <a:gd name="connsiteX49" fmla="*/ 1218715 w 2502323"/>
              <a:gd name="connsiteY49" fmla="*/ 1059216 h 1977699"/>
              <a:gd name="connsiteX50" fmla="*/ 1206205 w 2502323"/>
              <a:gd name="connsiteY50" fmla="*/ 1059998 h 1977699"/>
              <a:gd name="connsiteX51" fmla="*/ 1047293 w 2502323"/>
              <a:gd name="connsiteY51" fmla="*/ 1075049 h 1977699"/>
              <a:gd name="connsiteX52" fmla="*/ 1032829 w 2502323"/>
              <a:gd name="connsiteY52" fmla="*/ 1075049 h 1977699"/>
              <a:gd name="connsiteX53" fmla="*/ 1032829 w 2502323"/>
              <a:gd name="connsiteY53" fmla="*/ 1087168 h 1977699"/>
              <a:gd name="connsiteX54" fmla="*/ 1034979 w 2502323"/>
              <a:gd name="connsiteY54" fmla="*/ 1263085 h 1977699"/>
              <a:gd name="connsiteX55" fmla="*/ 1027747 w 2502323"/>
              <a:gd name="connsiteY55" fmla="*/ 1355344 h 1977699"/>
              <a:gd name="connsiteX56" fmla="*/ 1037324 w 2502323"/>
              <a:gd name="connsiteY56" fmla="*/ 1373717 h 1977699"/>
              <a:gd name="connsiteX57" fmla="*/ 1077199 w 2502323"/>
              <a:gd name="connsiteY57" fmla="*/ 1389354 h 1977699"/>
              <a:gd name="connsiteX58" fmla="*/ 1300223 w 2502323"/>
              <a:gd name="connsiteY58" fmla="*/ 1463826 h 1977699"/>
              <a:gd name="connsiteX59" fmla="*/ 1430011 w 2502323"/>
              <a:gd name="connsiteY59" fmla="*/ 1531261 h 1977699"/>
              <a:gd name="connsiteX60" fmla="*/ 1464217 w 2502323"/>
              <a:gd name="connsiteY60" fmla="*/ 1560189 h 1977699"/>
              <a:gd name="connsiteX61" fmla="*/ 1494514 w 2502323"/>
              <a:gd name="connsiteY61" fmla="*/ 1634270 h 1977699"/>
              <a:gd name="connsiteX62" fmla="*/ 1495100 w 2502323"/>
              <a:gd name="connsiteY62" fmla="*/ 1657725 h 1977699"/>
              <a:gd name="connsiteX63" fmla="*/ 1518946 w 2502323"/>
              <a:gd name="connsiteY63" fmla="*/ 1688218 h 1977699"/>
              <a:gd name="connsiteX64" fmla="*/ 1580713 w 2502323"/>
              <a:gd name="connsiteY64" fmla="*/ 1696232 h 1977699"/>
              <a:gd name="connsiteX65" fmla="*/ 1833838 w 2502323"/>
              <a:gd name="connsiteY65" fmla="*/ 1695450 h 1977699"/>
              <a:gd name="connsiteX66" fmla="*/ 2121951 w 2502323"/>
              <a:gd name="connsiteY66" fmla="*/ 1685872 h 1977699"/>
              <a:gd name="connsiteX67" fmla="*/ 2262099 w 2502323"/>
              <a:gd name="connsiteY67" fmla="*/ 1673949 h 1977699"/>
              <a:gd name="connsiteX68" fmla="*/ 2274608 w 2502323"/>
              <a:gd name="connsiteY68" fmla="*/ 1678054 h 1977699"/>
              <a:gd name="connsiteX69" fmla="*/ 2462839 w 2502323"/>
              <a:gd name="connsiteY69" fmla="*/ 1912610 h 1977699"/>
              <a:gd name="connsiteX70" fmla="*/ 2493527 w 2502323"/>
              <a:gd name="connsiteY70" fmla="*/ 1957762 h 1977699"/>
              <a:gd name="connsiteX71" fmla="*/ 2502323 w 2502323"/>
              <a:gd name="connsiteY71" fmla="*/ 1973790 h 1977699"/>
              <a:gd name="connsiteX72" fmla="*/ 2482386 w 2502323"/>
              <a:gd name="connsiteY72" fmla="*/ 1977699 h 1977699"/>
              <a:gd name="connsiteX73" fmla="*/ 2388563 w 2502323"/>
              <a:gd name="connsiteY73" fmla="*/ 1977699 h 1977699"/>
              <a:gd name="connsiteX74" fmla="*/ 2378008 w 2502323"/>
              <a:gd name="connsiteY74" fmla="*/ 1976331 h 1977699"/>
              <a:gd name="connsiteX75" fmla="*/ 2209910 w 2502323"/>
              <a:gd name="connsiteY75" fmla="*/ 1972422 h 1977699"/>
              <a:gd name="connsiteX76" fmla="*/ 1000382 w 2502323"/>
              <a:gd name="connsiteY76" fmla="*/ 1964799 h 1977699"/>
              <a:gd name="connsiteX77" fmla="*/ 171812 w 2502323"/>
              <a:gd name="connsiteY77" fmla="*/ 1960107 h 1977699"/>
              <a:gd name="connsiteX78" fmla="*/ 0 w 2502323"/>
              <a:gd name="connsiteY78" fmla="*/ 1956198 h 1977699"/>
              <a:gd name="connsiteX79" fmla="*/ 0 w 2502323"/>
              <a:gd name="connsiteY79" fmla="*/ 1954243 h 1977699"/>
              <a:gd name="connsiteX80" fmla="*/ 42416 w 2502323"/>
              <a:gd name="connsiteY80" fmla="*/ 1908505 h 1977699"/>
              <a:gd name="connsiteX81" fmla="*/ 180804 w 2502323"/>
              <a:gd name="connsiteY81" fmla="*/ 1744511 h 1977699"/>
              <a:gd name="connsiteX82" fmla="*/ 202500 w 2502323"/>
              <a:gd name="connsiteY82" fmla="*/ 1706591 h 1977699"/>
              <a:gd name="connsiteX83" fmla="*/ 215987 w 2502323"/>
              <a:gd name="connsiteY83" fmla="*/ 1694668 h 1977699"/>
              <a:gd name="connsiteX84" fmla="*/ 228497 w 2502323"/>
              <a:gd name="connsiteY84" fmla="*/ 1692322 h 1977699"/>
              <a:gd name="connsiteX85" fmla="*/ 511919 w 2502323"/>
              <a:gd name="connsiteY85" fmla="*/ 1695059 h 1977699"/>
              <a:gd name="connsiteX86" fmla="*/ 536156 w 2502323"/>
              <a:gd name="connsiteY86" fmla="*/ 1671799 h 1977699"/>
              <a:gd name="connsiteX87" fmla="*/ 527556 w 2502323"/>
              <a:gd name="connsiteY87" fmla="*/ 1651666 h 1977699"/>
              <a:gd name="connsiteX88" fmla="*/ 505859 w 2502323"/>
              <a:gd name="connsiteY88" fmla="*/ 1625670 h 1977699"/>
              <a:gd name="connsiteX89" fmla="*/ 489245 w 2502323"/>
              <a:gd name="connsiteY89" fmla="*/ 1510737 h 1977699"/>
              <a:gd name="connsiteX90" fmla="*/ 518369 w 2502323"/>
              <a:gd name="connsiteY90" fmla="*/ 1432161 h 1977699"/>
              <a:gd name="connsiteX91" fmla="*/ 524819 w 2502323"/>
              <a:gd name="connsiteY91" fmla="*/ 1382318 h 1977699"/>
              <a:gd name="connsiteX92" fmla="*/ 521692 w 2502323"/>
              <a:gd name="connsiteY92" fmla="*/ 1333061 h 1977699"/>
              <a:gd name="connsiteX93" fmla="*/ 532833 w 2502323"/>
              <a:gd name="connsiteY93" fmla="*/ 1319378 h 1977699"/>
              <a:gd name="connsiteX94" fmla="*/ 543584 w 2502323"/>
              <a:gd name="connsiteY94" fmla="*/ 1305109 h 1977699"/>
              <a:gd name="connsiteX95" fmla="*/ 548861 w 2502323"/>
              <a:gd name="connsiteY95" fmla="*/ 1246861 h 1977699"/>
              <a:gd name="connsiteX96" fmla="*/ 549057 w 2502323"/>
              <a:gd name="connsiteY96" fmla="*/ 1163594 h 1977699"/>
              <a:gd name="connsiteX97" fmla="*/ 528729 w 2502323"/>
              <a:gd name="connsiteY97" fmla="*/ 1176299 h 1977699"/>
              <a:gd name="connsiteX98" fmla="*/ 528142 w 2502323"/>
              <a:gd name="connsiteY98" fmla="*/ 1167112 h 1977699"/>
              <a:gd name="connsiteX99" fmla="*/ 517978 w 2502323"/>
              <a:gd name="connsiteY99" fmla="*/ 1057262 h 1977699"/>
              <a:gd name="connsiteX100" fmla="*/ 516219 w 2502323"/>
              <a:gd name="connsiteY100" fmla="*/ 1043775 h 1977699"/>
              <a:gd name="connsiteX101" fmla="*/ 513678 w 2502323"/>
              <a:gd name="connsiteY101" fmla="*/ 912814 h 1977699"/>
              <a:gd name="connsiteX102" fmla="*/ 517196 w 2502323"/>
              <a:gd name="connsiteY102" fmla="*/ 872549 h 1977699"/>
              <a:gd name="connsiteX103" fmla="*/ 514460 w 2502323"/>
              <a:gd name="connsiteY103" fmla="*/ 858866 h 1977699"/>
              <a:gd name="connsiteX104" fmla="*/ 487877 w 2502323"/>
              <a:gd name="connsiteY104" fmla="*/ 816842 h 1977699"/>
              <a:gd name="connsiteX105" fmla="*/ 478690 w 2502323"/>
              <a:gd name="connsiteY105" fmla="*/ 783613 h 1977699"/>
              <a:gd name="connsiteX106" fmla="*/ 468330 w 2502323"/>
              <a:gd name="connsiteY106" fmla="*/ 642293 h 1977699"/>
              <a:gd name="connsiteX107" fmla="*/ 479863 w 2502323"/>
              <a:gd name="connsiteY107" fmla="*/ 605546 h 1977699"/>
              <a:gd name="connsiteX108" fmla="*/ 490222 w 2502323"/>
              <a:gd name="connsiteY108" fmla="*/ 578963 h 1977699"/>
              <a:gd name="connsiteX109" fmla="*/ 512114 w 2502323"/>
              <a:gd name="connsiteY109" fmla="*/ 357307 h 1977699"/>
              <a:gd name="connsiteX110" fmla="*/ 545343 w 2502323"/>
              <a:gd name="connsiteY110" fmla="*/ 174158 h 1977699"/>
              <a:gd name="connsiteX111" fmla="*/ 581113 w 2502323"/>
              <a:gd name="connsiteY111" fmla="*/ 82486 h 1977699"/>
              <a:gd name="connsiteX112" fmla="*/ 646007 w 2502323"/>
              <a:gd name="connsiteY112" fmla="*/ 40656 h 1977699"/>
              <a:gd name="connsiteX113" fmla="*/ 675131 w 2502323"/>
              <a:gd name="connsiteY113" fmla="*/ 38506 h 1977699"/>
              <a:gd name="connsiteX114" fmla="*/ 724778 w 2502323"/>
              <a:gd name="connsiteY114" fmla="*/ 29124 h 1977699"/>
              <a:gd name="connsiteX115" fmla="*/ 808046 w 2502323"/>
              <a:gd name="connsiteY115" fmla="*/ 0 h 1977699"/>
              <a:gd name="connsiteX116" fmla="*/ 853002 w 2502323"/>
              <a:gd name="connsiteY116" fmla="*/ 0 h 1977699"/>
              <a:gd name="connsiteX117" fmla="*/ 549252 w 2502323"/>
              <a:gd name="connsiteY117" fmla="*/ 1158512 h 1977699"/>
              <a:gd name="connsiteX118" fmla="*/ 551989 w 2502323"/>
              <a:gd name="connsiteY118" fmla="*/ 1159489 h 1977699"/>
              <a:gd name="connsiteX119" fmla="*/ 578963 w 2502323"/>
              <a:gd name="connsiteY119" fmla="*/ 1121374 h 1977699"/>
              <a:gd name="connsiteX120" fmla="*/ 596945 w 2502323"/>
              <a:gd name="connsiteY120" fmla="*/ 1053548 h 1977699"/>
              <a:gd name="connsiteX121" fmla="*/ 607109 w 2502323"/>
              <a:gd name="connsiteY121" fmla="*/ 1007028 h 1977699"/>
              <a:gd name="connsiteX122" fmla="*/ 607891 w 2502323"/>
              <a:gd name="connsiteY122" fmla="*/ 997645 h 1977699"/>
              <a:gd name="connsiteX123" fmla="*/ 572903 w 2502323"/>
              <a:gd name="connsiteY123" fmla="*/ 906169 h 1977699"/>
              <a:gd name="connsiteX124" fmla="*/ 568017 w 2502323"/>
              <a:gd name="connsiteY124" fmla="*/ 906950 h 1977699"/>
              <a:gd name="connsiteX125" fmla="*/ 549252 w 2502323"/>
              <a:gd name="connsiteY125" fmla="*/ 1158512 h 1977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2502323" h="1977699">
                <a:moveTo>
                  <a:pt x="853002" y="0"/>
                </a:moveTo>
                <a:cubicBezTo>
                  <a:pt x="868053" y="2150"/>
                  <a:pt x="883104" y="4300"/>
                  <a:pt x="898350" y="6450"/>
                </a:cubicBezTo>
                <a:cubicBezTo>
                  <a:pt x="934315" y="11532"/>
                  <a:pt x="965980" y="26974"/>
                  <a:pt x="996277" y="45934"/>
                </a:cubicBezTo>
                <a:cubicBezTo>
                  <a:pt x="1021883" y="61962"/>
                  <a:pt x="1047293" y="78772"/>
                  <a:pt x="1077199" y="86395"/>
                </a:cubicBezTo>
                <a:cubicBezTo>
                  <a:pt x="1087559" y="89131"/>
                  <a:pt x="1098114" y="91477"/>
                  <a:pt x="1108669" y="93627"/>
                </a:cubicBezTo>
                <a:cubicBezTo>
                  <a:pt x="1116878" y="95191"/>
                  <a:pt x="1119224" y="100273"/>
                  <a:pt x="1116487" y="107114"/>
                </a:cubicBezTo>
                <a:cubicBezTo>
                  <a:pt x="1113164" y="115519"/>
                  <a:pt x="1108864" y="123533"/>
                  <a:pt x="1104564" y="131742"/>
                </a:cubicBezTo>
                <a:cubicBezTo>
                  <a:pt x="1092641" y="154807"/>
                  <a:pt x="1080522" y="177872"/>
                  <a:pt x="1068599" y="200936"/>
                </a:cubicBezTo>
                <a:cubicBezTo>
                  <a:pt x="1060976" y="215596"/>
                  <a:pt x="1058044" y="230842"/>
                  <a:pt x="1059412" y="247848"/>
                </a:cubicBezTo>
                <a:cubicBezTo>
                  <a:pt x="1060389" y="262116"/>
                  <a:pt x="1062930" y="274626"/>
                  <a:pt x="1073290" y="284790"/>
                </a:cubicBezTo>
                <a:cubicBezTo>
                  <a:pt x="1075831" y="287331"/>
                  <a:pt x="1077785" y="290459"/>
                  <a:pt x="1079740" y="293391"/>
                </a:cubicBezTo>
                <a:cubicBezTo>
                  <a:pt x="1086190" y="303164"/>
                  <a:pt x="1085018" y="307855"/>
                  <a:pt x="1074854" y="313914"/>
                </a:cubicBezTo>
                <a:cubicBezTo>
                  <a:pt x="1074072" y="314501"/>
                  <a:pt x="1073094" y="314696"/>
                  <a:pt x="1072313" y="315283"/>
                </a:cubicBezTo>
                <a:cubicBezTo>
                  <a:pt x="1057262" y="323297"/>
                  <a:pt x="1055307" y="320560"/>
                  <a:pt x="1062735" y="339325"/>
                </a:cubicBezTo>
                <a:cubicBezTo>
                  <a:pt x="1066253" y="348120"/>
                  <a:pt x="1064689" y="354375"/>
                  <a:pt x="1057262" y="359457"/>
                </a:cubicBezTo>
                <a:cubicBezTo>
                  <a:pt x="1054916" y="361021"/>
                  <a:pt x="1052571" y="362780"/>
                  <a:pt x="1050225" y="364344"/>
                </a:cubicBezTo>
                <a:cubicBezTo>
                  <a:pt x="1063908" y="378613"/>
                  <a:pt x="1063908" y="378808"/>
                  <a:pt x="1050421" y="392686"/>
                </a:cubicBezTo>
                <a:cubicBezTo>
                  <a:pt x="1045143" y="397964"/>
                  <a:pt x="1043775" y="403046"/>
                  <a:pt x="1046902" y="410082"/>
                </a:cubicBezTo>
                <a:cubicBezTo>
                  <a:pt x="1056871" y="432561"/>
                  <a:pt x="1046316" y="452107"/>
                  <a:pt x="1021492" y="454843"/>
                </a:cubicBezTo>
                <a:cubicBezTo>
                  <a:pt x="1005269" y="456603"/>
                  <a:pt x="988459" y="455234"/>
                  <a:pt x="972040" y="455234"/>
                </a:cubicBezTo>
                <a:cubicBezTo>
                  <a:pt x="969890" y="464226"/>
                  <a:pt x="967544" y="473022"/>
                  <a:pt x="965785" y="482013"/>
                </a:cubicBezTo>
                <a:cubicBezTo>
                  <a:pt x="965589" y="483186"/>
                  <a:pt x="967153" y="484945"/>
                  <a:pt x="968130" y="486118"/>
                </a:cubicBezTo>
                <a:cubicBezTo>
                  <a:pt x="975363" y="494523"/>
                  <a:pt x="982595" y="502927"/>
                  <a:pt x="990218" y="510941"/>
                </a:cubicBezTo>
                <a:cubicBezTo>
                  <a:pt x="991977" y="512701"/>
                  <a:pt x="995495" y="513092"/>
                  <a:pt x="998036" y="514069"/>
                </a:cubicBezTo>
                <a:cubicBezTo>
                  <a:pt x="1011914" y="519346"/>
                  <a:pt x="1026574" y="523451"/>
                  <a:pt x="1039670" y="530292"/>
                </a:cubicBezTo>
                <a:cubicBezTo>
                  <a:pt x="1059803" y="540847"/>
                  <a:pt x="1066644" y="564303"/>
                  <a:pt x="1058630" y="585804"/>
                </a:cubicBezTo>
                <a:cubicBezTo>
                  <a:pt x="1056480" y="591472"/>
                  <a:pt x="1056284" y="598509"/>
                  <a:pt x="1057262" y="604373"/>
                </a:cubicBezTo>
                <a:cubicBezTo>
                  <a:pt x="1060194" y="621965"/>
                  <a:pt x="1066058" y="638579"/>
                  <a:pt x="1072508" y="655389"/>
                </a:cubicBezTo>
                <a:cubicBezTo>
                  <a:pt x="1081108" y="677867"/>
                  <a:pt x="1074463" y="700736"/>
                  <a:pt x="1064689" y="722237"/>
                </a:cubicBezTo>
                <a:cubicBezTo>
                  <a:pt x="1063712" y="724583"/>
                  <a:pt x="1061953" y="726538"/>
                  <a:pt x="1061562" y="727319"/>
                </a:cubicBezTo>
                <a:cubicBezTo>
                  <a:pt x="1098114" y="755857"/>
                  <a:pt x="1134274" y="783808"/>
                  <a:pt x="1171412" y="812737"/>
                </a:cubicBezTo>
                <a:cubicBezTo>
                  <a:pt x="1174540" y="809805"/>
                  <a:pt x="1178449" y="805896"/>
                  <a:pt x="1182358" y="802377"/>
                </a:cubicBezTo>
                <a:cubicBezTo>
                  <a:pt x="1258394" y="733965"/>
                  <a:pt x="1312146" y="650111"/>
                  <a:pt x="1350652" y="556289"/>
                </a:cubicBezTo>
                <a:cubicBezTo>
                  <a:pt x="1359057" y="535765"/>
                  <a:pt x="1360426" y="512701"/>
                  <a:pt x="1366680" y="491200"/>
                </a:cubicBezTo>
                <a:cubicBezTo>
                  <a:pt x="1370590" y="477713"/>
                  <a:pt x="1375672" y="463835"/>
                  <a:pt x="1383490" y="452302"/>
                </a:cubicBezTo>
                <a:cubicBezTo>
                  <a:pt x="1394045" y="436274"/>
                  <a:pt x="1407337" y="422201"/>
                  <a:pt x="1419651" y="407541"/>
                </a:cubicBezTo>
                <a:cubicBezTo>
                  <a:pt x="1435874" y="387995"/>
                  <a:pt x="1452293" y="368644"/>
                  <a:pt x="1468517" y="349098"/>
                </a:cubicBezTo>
                <a:cubicBezTo>
                  <a:pt x="1483763" y="330724"/>
                  <a:pt x="1496859" y="310982"/>
                  <a:pt x="1503896" y="287722"/>
                </a:cubicBezTo>
                <a:cubicBezTo>
                  <a:pt x="1506241" y="279904"/>
                  <a:pt x="1509369" y="269740"/>
                  <a:pt x="1519533" y="269935"/>
                </a:cubicBezTo>
                <a:cubicBezTo>
                  <a:pt x="1530088" y="270130"/>
                  <a:pt x="1532629" y="280686"/>
                  <a:pt x="1535365" y="288700"/>
                </a:cubicBezTo>
                <a:cubicBezTo>
                  <a:pt x="1545920" y="319778"/>
                  <a:pt x="1546507" y="352030"/>
                  <a:pt x="1544943" y="384281"/>
                </a:cubicBezTo>
                <a:cubicBezTo>
                  <a:pt x="1542402" y="441161"/>
                  <a:pt x="1527156" y="493350"/>
                  <a:pt x="1488650" y="536938"/>
                </a:cubicBezTo>
                <a:cubicBezTo>
                  <a:pt x="1475163" y="551989"/>
                  <a:pt x="1460894" y="566258"/>
                  <a:pt x="1446820" y="580722"/>
                </a:cubicBezTo>
                <a:cubicBezTo>
                  <a:pt x="1444279" y="583263"/>
                  <a:pt x="1441934" y="585804"/>
                  <a:pt x="1438611" y="589322"/>
                </a:cubicBezTo>
                <a:cubicBezTo>
                  <a:pt x="1496077" y="635256"/>
                  <a:pt x="1553153" y="680799"/>
                  <a:pt x="1611010" y="726929"/>
                </a:cubicBezTo>
                <a:cubicBezTo>
                  <a:pt x="1602409" y="736897"/>
                  <a:pt x="1594591" y="746279"/>
                  <a:pt x="1586577" y="755466"/>
                </a:cubicBezTo>
                <a:cubicBezTo>
                  <a:pt x="1530870" y="819774"/>
                  <a:pt x="1475358" y="884277"/>
                  <a:pt x="1411051" y="940179"/>
                </a:cubicBezTo>
                <a:cubicBezTo>
                  <a:pt x="1380754" y="966567"/>
                  <a:pt x="1346939" y="989045"/>
                  <a:pt x="1314883" y="1013478"/>
                </a:cubicBezTo>
                <a:cubicBezTo>
                  <a:pt x="1309410" y="1017583"/>
                  <a:pt x="1304132" y="1021883"/>
                  <a:pt x="1299441" y="1026769"/>
                </a:cubicBezTo>
                <a:cubicBezTo>
                  <a:pt x="1277354" y="1049443"/>
                  <a:pt x="1250771" y="1060976"/>
                  <a:pt x="1218715" y="1059216"/>
                </a:cubicBezTo>
                <a:cubicBezTo>
                  <a:pt x="1214610" y="1059021"/>
                  <a:pt x="1210114" y="1058826"/>
                  <a:pt x="1206205" y="1059998"/>
                </a:cubicBezTo>
                <a:cubicBezTo>
                  <a:pt x="1154016" y="1074072"/>
                  <a:pt x="1100850" y="1076026"/>
                  <a:pt x="1047293" y="1075049"/>
                </a:cubicBezTo>
                <a:cubicBezTo>
                  <a:pt x="1042797" y="1075049"/>
                  <a:pt x="1038302" y="1075049"/>
                  <a:pt x="1032829" y="1075049"/>
                </a:cubicBezTo>
                <a:cubicBezTo>
                  <a:pt x="1032829" y="1079545"/>
                  <a:pt x="1032829" y="1083258"/>
                  <a:pt x="1032829" y="1087168"/>
                </a:cubicBezTo>
                <a:cubicBezTo>
                  <a:pt x="1033611" y="1145807"/>
                  <a:pt x="1035565" y="1204446"/>
                  <a:pt x="1034979" y="1263085"/>
                </a:cubicBezTo>
                <a:cubicBezTo>
                  <a:pt x="1034783" y="1293773"/>
                  <a:pt x="1030679" y="1324656"/>
                  <a:pt x="1027747" y="1355344"/>
                </a:cubicBezTo>
                <a:cubicBezTo>
                  <a:pt x="1026965" y="1364139"/>
                  <a:pt x="1029897" y="1370394"/>
                  <a:pt x="1037324" y="1373717"/>
                </a:cubicBezTo>
                <a:cubicBezTo>
                  <a:pt x="1050421" y="1379581"/>
                  <a:pt x="1063517" y="1385445"/>
                  <a:pt x="1077199" y="1389354"/>
                </a:cubicBezTo>
                <a:cubicBezTo>
                  <a:pt x="1152648" y="1411051"/>
                  <a:pt x="1227706" y="1433724"/>
                  <a:pt x="1300223" y="1463826"/>
                </a:cubicBezTo>
                <a:cubicBezTo>
                  <a:pt x="1345375" y="1482590"/>
                  <a:pt x="1389550" y="1503309"/>
                  <a:pt x="1430011" y="1531261"/>
                </a:cubicBezTo>
                <a:cubicBezTo>
                  <a:pt x="1442325" y="1539666"/>
                  <a:pt x="1453662" y="1549634"/>
                  <a:pt x="1464217" y="1560189"/>
                </a:cubicBezTo>
                <a:cubicBezTo>
                  <a:pt x="1484545" y="1580517"/>
                  <a:pt x="1493732" y="1605732"/>
                  <a:pt x="1494514" y="1634270"/>
                </a:cubicBezTo>
                <a:cubicBezTo>
                  <a:pt x="1494709" y="1642088"/>
                  <a:pt x="1494709" y="1649907"/>
                  <a:pt x="1495100" y="1657725"/>
                </a:cubicBezTo>
                <a:cubicBezTo>
                  <a:pt x="1495686" y="1673558"/>
                  <a:pt x="1503505" y="1685286"/>
                  <a:pt x="1518946" y="1688218"/>
                </a:cubicBezTo>
                <a:cubicBezTo>
                  <a:pt x="1539275" y="1692322"/>
                  <a:pt x="1559994" y="1696232"/>
                  <a:pt x="1580713" y="1696232"/>
                </a:cubicBezTo>
                <a:cubicBezTo>
                  <a:pt x="1665153" y="1696818"/>
                  <a:pt x="1749398" y="1697209"/>
                  <a:pt x="1833838" y="1695450"/>
                </a:cubicBezTo>
                <a:cubicBezTo>
                  <a:pt x="1929811" y="1693495"/>
                  <a:pt x="2025979" y="1690368"/>
                  <a:pt x="2121951" y="1685872"/>
                </a:cubicBezTo>
                <a:cubicBezTo>
                  <a:pt x="2168667" y="1683722"/>
                  <a:pt x="2215383" y="1677663"/>
                  <a:pt x="2262099" y="1673949"/>
                </a:cubicBezTo>
                <a:cubicBezTo>
                  <a:pt x="2266203" y="1673558"/>
                  <a:pt x="2272067" y="1675122"/>
                  <a:pt x="2274608" y="1678054"/>
                </a:cubicBezTo>
                <a:cubicBezTo>
                  <a:pt x="2339893" y="1754284"/>
                  <a:pt x="2404200" y="1831102"/>
                  <a:pt x="2462839" y="1912610"/>
                </a:cubicBezTo>
                <a:cubicBezTo>
                  <a:pt x="2473394" y="1927465"/>
                  <a:pt x="2483558" y="1942711"/>
                  <a:pt x="2493527" y="1957762"/>
                </a:cubicBezTo>
                <a:cubicBezTo>
                  <a:pt x="2496655" y="1962453"/>
                  <a:pt x="2499000" y="1967926"/>
                  <a:pt x="2502323" y="1973790"/>
                </a:cubicBezTo>
                <a:cubicBezTo>
                  <a:pt x="2494895" y="1975158"/>
                  <a:pt x="2488641" y="1976331"/>
                  <a:pt x="2482386" y="1977699"/>
                </a:cubicBezTo>
                <a:cubicBezTo>
                  <a:pt x="2451112" y="1977699"/>
                  <a:pt x="2419837" y="1977699"/>
                  <a:pt x="2388563" y="1977699"/>
                </a:cubicBezTo>
                <a:cubicBezTo>
                  <a:pt x="2385045" y="1977308"/>
                  <a:pt x="2381527" y="1976331"/>
                  <a:pt x="2378008" y="1976331"/>
                </a:cubicBezTo>
                <a:cubicBezTo>
                  <a:pt x="2322106" y="1974963"/>
                  <a:pt x="2266008" y="1972813"/>
                  <a:pt x="2209910" y="1972422"/>
                </a:cubicBezTo>
                <a:cubicBezTo>
                  <a:pt x="1806669" y="1969685"/>
                  <a:pt x="1403427" y="1967340"/>
                  <a:pt x="1000382" y="1964799"/>
                </a:cubicBezTo>
                <a:cubicBezTo>
                  <a:pt x="724192" y="1963235"/>
                  <a:pt x="448002" y="1961867"/>
                  <a:pt x="171812" y="1960107"/>
                </a:cubicBezTo>
                <a:cubicBezTo>
                  <a:pt x="114542" y="1959716"/>
                  <a:pt x="57271" y="1957566"/>
                  <a:pt x="0" y="1956198"/>
                </a:cubicBezTo>
                <a:cubicBezTo>
                  <a:pt x="0" y="1955612"/>
                  <a:pt x="0" y="1954830"/>
                  <a:pt x="0" y="1954243"/>
                </a:cubicBezTo>
                <a:cubicBezTo>
                  <a:pt x="14073" y="1938997"/>
                  <a:pt x="27365" y="1922774"/>
                  <a:pt x="42416" y="1908505"/>
                </a:cubicBezTo>
                <a:cubicBezTo>
                  <a:pt x="94409" y="1858662"/>
                  <a:pt x="139756" y="1803541"/>
                  <a:pt x="180804" y="1744511"/>
                </a:cubicBezTo>
                <a:cubicBezTo>
                  <a:pt x="189209" y="1732588"/>
                  <a:pt x="196636" y="1719883"/>
                  <a:pt x="202500" y="1706591"/>
                </a:cubicBezTo>
                <a:cubicBezTo>
                  <a:pt x="205628" y="1699750"/>
                  <a:pt x="209146" y="1696036"/>
                  <a:pt x="215987" y="1694668"/>
                </a:cubicBezTo>
                <a:cubicBezTo>
                  <a:pt x="220092" y="1693886"/>
                  <a:pt x="224197" y="1692713"/>
                  <a:pt x="228497" y="1692322"/>
                </a:cubicBezTo>
                <a:cubicBezTo>
                  <a:pt x="323101" y="1681963"/>
                  <a:pt x="417510" y="1680008"/>
                  <a:pt x="511919" y="1695059"/>
                </a:cubicBezTo>
                <a:cubicBezTo>
                  <a:pt x="532051" y="1698186"/>
                  <a:pt x="538893" y="1692322"/>
                  <a:pt x="536156" y="1671799"/>
                </a:cubicBezTo>
                <a:cubicBezTo>
                  <a:pt x="535179" y="1664567"/>
                  <a:pt x="532442" y="1653621"/>
                  <a:pt x="527556" y="1651666"/>
                </a:cubicBezTo>
                <a:cubicBezTo>
                  <a:pt x="515046" y="1646389"/>
                  <a:pt x="509964" y="1636615"/>
                  <a:pt x="505859" y="1625670"/>
                </a:cubicBezTo>
                <a:cubicBezTo>
                  <a:pt x="491395" y="1588727"/>
                  <a:pt x="485140" y="1550221"/>
                  <a:pt x="489245" y="1510737"/>
                </a:cubicBezTo>
                <a:cubicBezTo>
                  <a:pt x="492177" y="1482395"/>
                  <a:pt x="499409" y="1454443"/>
                  <a:pt x="518369" y="1432161"/>
                </a:cubicBezTo>
                <a:cubicBezTo>
                  <a:pt x="531856" y="1416133"/>
                  <a:pt x="534983" y="1401278"/>
                  <a:pt x="524819" y="1382318"/>
                </a:cubicBezTo>
                <a:cubicBezTo>
                  <a:pt x="516414" y="1366876"/>
                  <a:pt x="515242" y="1349675"/>
                  <a:pt x="521692" y="1333061"/>
                </a:cubicBezTo>
                <a:cubicBezTo>
                  <a:pt x="523842" y="1327783"/>
                  <a:pt x="527947" y="1321137"/>
                  <a:pt x="532833" y="1319378"/>
                </a:cubicBezTo>
                <a:cubicBezTo>
                  <a:pt x="540261" y="1316446"/>
                  <a:pt x="542997" y="1311755"/>
                  <a:pt x="543584" y="1305109"/>
                </a:cubicBezTo>
                <a:cubicBezTo>
                  <a:pt x="545539" y="1285759"/>
                  <a:pt x="548275" y="1266212"/>
                  <a:pt x="548861" y="1246861"/>
                </a:cubicBezTo>
                <a:cubicBezTo>
                  <a:pt x="549839" y="1219106"/>
                  <a:pt x="549057" y="1191154"/>
                  <a:pt x="549057" y="1163594"/>
                </a:cubicBezTo>
                <a:cubicBezTo>
                  <a:pt x="543193" y="1167308"/>
                  <a:pt x="536547" y="1171412"/>
                  <a:pt x="528729" y="1176299"/>
                </a:cubicBezTo>
                <a:cubicBezTo>
                  <a:pt x="528533" y="1171999"/>
                  <a:pt x="528338" y="1169458"/>
                  <a:pt x="528142" y="1167112"/>
                </a:cubicBezTo>
                <a:cubicBezTo>
                  <a:pt x="526188" y="1130365"/>
                  <a:pt x="532051" y="1093032"/>
                  <a:pt x="517978" y="1057262"/>
                </a:cubicBezTo>
                <a:cubicBezTo>
                  <a:pt x="516414" y="1053157"/>
                  <a:pt x="516414" y="1048270"/>
                  <a:pt x="516219" y="1043775"/>
                </a:cubicBezTo>
                <a:cubicBezTo>
                  <a:pt x="515242" y="1000186"/>
                  <a:pt x="514069" y="956598"/>
                  <a:pt x="513678" y="912814"/>
                </a:cubicBezTo>
                <a:cubicBezTo>
                  <a:pt x="513678" y="899327"/>
                  <a:pt x="516414" y="886036"/>
                  <a:pt x="517196" y="872549"/>
                </a:cubicBezTo>
                <a:cubicBezTo>
                  <a:pt x="517392" y="868053"/>
                  <a:pt x="516805" y="862580"/>
                  <a:pt x="514460" y="858866"/>
                </a:cubicBezTo>
                <a:cubicBezTo>
                  <a:pt x="506055" y="844598"/>
                  <a:pt x="497064" y="830720"/>
                  <a:pt x="487877" y="816842"/>
                </a:cubicBezTo>
                <a:cubicBezTo>
                  <a:pt x="481036" y="806678"/>
                  <a:pt x="479472" y="795341"/>
                  <a:pt x="478690" y="783613"/>
                </a:cubicBezTo>
                <a:cubicBezTo>
                  <a:pt x="475563" y="736506"/>
                  <a:pt x="472631" y="689400"/>
                  <a:pt x="468330" y="642293"/>
                </a:cubicBezTo>
                <a:cubicBezTo>
                  <a:pt x="466962" y="627633"/>
                  <a:pt x="470285" y="615710"/>
                  <a:pt x="479863" y="605546"/>
                </a:cubicBezTo>
                <a:cubicBezTo>
                  <a:pt x="487290" y="597727"/>
                  <a:pt x="489245" y="588736"/>
                  <a:pt x="490222" y="578963"/>
                </a:cubicBezTo>
                <a:cubicBezTo>
                  <a:pt x="497454" y="505078"/>
                  <a:pt x="504100" y="431192"/>
                  <a:pt x="512114" y="357307"/>
                </a:cubicBezTo>
                <a:cubicBezTo>
                  <a:pt x="518955" y="295541"/>
                  <a:pt x="526579" y="233579"/>
                  <a:pt x="545343" y="174158"/>
                </a:cubicBezTo>
                <a:cubicBezTo>
                  <a:pt x="555116" y="142884"/>
                  <a:pt x="567430" y="112196"/>
                  <a:pt x="581113" y="82486"/>
                </a:cubicBezTo>
                <a:cubicBezTo>
                  <a:pt x="593427" y="56098"/>
                  <a:pt x="616492" y="42611"/>
                  <a:pt x="646007" y="40656"/>
                </a:cubicBezTo>
                <a:cubicBezTo>
                  <a:pt x="655780" y="40070"/>
                  <a:pt x="665553" y="39875"/>
                  <a:pt x="675131" y="38506"/>
                </a:cubicBezTo>
                <a:cubicBezTo>
                  <a:pt x="691745" y="35965"/>
                  <a:pt x="709337" y="35183"/>
                  <a:pt x="724778" y="29124"/>
                </a:cubicBezTo>
                <a:cubicBezTo>
                  <a:pt x="751557" y="18569"/>
                  <a:pt x="778140" y="4496"/>
                  <a:pt x="808046" y="0"/>
                </a:cubicBezTo>
                <a:cubicBezTo>
                  <a:pt x="823097" y="0"/>
                  <a:pt x="837952" y="0"/>
                  <a:pt x="853002" y="0"/>
                </a:cubicBezTo>
                <a:close/>
                <a:moveTo>
                  <a:pt x="549252" y="1158512"/>
                </a:moveTo>
                <a:cubicBezTo>
                  <a:pt x="550230" y="1158903"/>
                  <a:pt x="551011" y="1159294"/>
                  <a:pt x="551989" y="1159489"/>
                </a:cubicBezTo>
                <a:cubicBezTo>
                  <a:pt x="564108" y="1149130"/>
                  <a:pt x="574272" y="1136815"/>
                  <a:pt x="578963" y="1121374"/>
                </a:cubicBezTo>
                <a:cubicBezTo>
                  <a:pt x="585804" y="1099091"/>
                  <a:pt x="591277" y="1076222"/>
                  <a:pt x="596945" y="1053548"/>
                </a:cubicBezTo>
                <a:cubicBezTo>
                  <a:pt x="600659" y="1038106"/>
                  <a:pt x="603787" y="1022665"/>
                  <a:pt x="607109" y="1007028"/>
                </a:cubicBezTo>
                <a:cubicBezTo>
                  <a:pt x="607696" y="1003900"/>
                  <a:pt x="608869" y="1000186"/>
                  <a:pt x="607891" y="997645"/>
                </a:cubicBezTo>
                <a:cubicBezTo>
                  <a:pt x="596359" y="966958"/>
                  <a:pt x="584631" y="936661"/>
                  <a:pt x="572903" y="906169"/>
                </a:cubicBezTo>
                <a:cubicBezTo>
                  <a:pt x="571340" y="906364"/>
                  <a:pt x="569776" y="906755"/>
                  <a:pt x="568017" y="906950"/>
                </a:cubicBezTo>
                <a:cubicBezTo>
                  <a:pt x="561762" y="990804"/>
                  <a:pt x="555507" y="1074658"/>
                  <a:pt x="549252" y="1158512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 l="-24000" r="-28000"/>
            </a:stretch>
          </a:blipFill>
          <a:ln w="19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4ED341-2B21-A20B-DE5E-3189F78F31AA}"/>
              </a:ext>
            </a:extLst>
          </p:cNvPr>
          <p:cNvSpPr txBox="1"/>
          <p:nvPr/>
        </p:nvSpPr>
        <p:spPr>
          <a:xfrm>
            <a:off x="3746087" y="491840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8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مخاطبین من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63E4FD-0854-2787-862E-B91A0C9B0E2C}"/>
              </a:ext>
            </a:extLst>
          </p:cNvPr>
          <p:cNvSpPr txBox="1">
            <a:spLocks/>
          </p:cNvSpPr>
          <p:nvPr/>
        </p:nvSpPr>
        <p:spPr>
          <a:xfrm>
            <a:off x="186863" y="2371241"/>
            <a:ext cx="3559224" cy="24867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rtl="1">
              <a:lnSpc>
                <a:spcPct val="120000"/>
              </a:lnSpc>
            </a:pPr>
            <a:r>
              <a:rPr lang="fa-IR" sz="1800" b="1" dirty="0">
                <a:solidFill>
                  <a:schemeClr val="bg2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مخاطبین من ،:</a:t>
            </a:r>
          </a:p>
          <a:p>
            <a:pPr algn="just" rtl="1">
              <a:lnSpc>
                <a:spcPct val="120000"/>
              </a:lnSpc>
            </a:pPr>
            <a:r>
              <a:rPr lang="fa-IR" sz="1800" b="1" dirty="0">
                <a:solidFill>
                  <a:schemeClr val="bg2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اقشار مختلف جامعه </a:t>
            </a:r>
          </a:p>
          <a:p>
            <a:pPr algn="just" rtl="1">
              <a:lnSpc>
                <a:spcPct val="120000"/>
              </a:lnSpc>
            </a:pPr>
            <a:r>
              <a:rPr lang="fa-IR" sz="1800" b="1" dirty="0">
                <a:solidFill>
                  <a:schemeClr val="bg2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از جمله خانوادها </a:t>
            </a:r>
          </a:p>
          <a:p>
            <a:pPr algn="just" rtl="1">
              <a:lnSpc>
                <a:spcPct val="120000"/>
              </a:lnSpc>
            </a:pPr>
            <a:r>
              <a:rPr lang="fa-IR" sz="1800" b="1" dirty="0">
                <a:solidFill>
                  <a:schemeClr val="bg2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نوجوان و جوان </a:t>
            </a:r>
          </a:p>
          <a:p>
            <a:pPr algn="just" rtl="1">
              <a:lnSpc>
                <a:spcPct val="120000"/>
              </a:lnSpc>
            </a:pPr>
            <a:r>
              <a:rPr lang="fa-IR" sz="1800" b="1" dirty="0">
                <a:solidFill>
                  <a:schemeClr val="bg2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خاصه </a:t>
            </a:r>
          </a:p>
          <a:p>
            <a:pPr algn="just" rtl="1">
              <a:lnSpc>
                <a:spcPct val="120000"/>
              </a:lnSpc>
            </a:pPr>
            <a:r>
              <a:rPr lang="fa-IR" sz="1800" b="1" dirty="0">
                <a:solidFill>
                  <a:schemeClr val="bg2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خانم ها و دخترهای جوان</a:t>
            </a:r>
          </a:p>
          <a:p>
            <a:pPr algn="just" rtl="1">
              <a:lnSpc>
                <a:spcPct val="120000"/>
              </a:lnSpc>
            </a:pPr>
            <a:r>
              <a:rPr lang="fa-IR" sz="1800" b="1" dirty="0">
                <a:solidFill>
                  <a:schemeClr val="bg2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زندان</a:t>
            </a:r>
          </a:p>
          <a:p>
            <a:pPr algn="just" rtl="1">
              <a:lnSpc>
                <a:spcPct val="120000"/>
              </a:lnSpc>
            </a:pPr>
            <a:r>
              <a:rPr lang="fa-IR" sz="1800" b="1" dirty="0">
                <a:solidFill>
                  <a:schemeClr val="bg2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بهزیسنی</a:t>
            </a:r>
          </a:p>
          <a:p>
            <a:pPr algn="just" rtl="1">
              <a:lnSpc>
                <a:spcPct val="120000"/>
              </a:lnSpc>
            </a:pPr>
            <a:r>
              <a:rPr lang="fa-IR" sz="1800" b="1" dirty="0">
                <a:solidFill>
                  <a:schemeClr val="bg2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مساجد </a:t>
            </a:r>
          </a:p>
          <a:p>
            <a:pPr algn="just" rtl="1">
              <a:lnSpc>
                <a:spcPct val="120000"/>
              </a:lnSpc>
            </a:pPr>
            <a:r>
              <a:rPr lang="fa-IR" sz="1800" b="1" dirty="0">
                <a:solidFill>
                  <a:schemeClr val="bg2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خسینه ها</a:t>
            </a:r>
          </a:p>
        </p:txBody>
      </p:sp>
    </p:spTree>
    <p:extLst>
      <p:ext uri="{BB962C8B-B14F-4D97-AF65-F5344CB8AC3E}">
        <p14:creationId xmlns:p14="http://schemas.microsoft.com/office/powerpoint/2010/main" val="42615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A0152-DF91-04BD-CB57-12B88CA81971}"/>
              </a:ext>
            </a:extLst>
          </p:cNvPr>
          <p:cNvSpPr txBox="1">
            <a:spLocks/>
          </p:cNvSpPr>
          <p:nvPr/>
        </p:nvSpPr>
        <p:spPr>
          <a:xfrm>
            <a:off x="2644141" y="1998073"/>
            <a:ext cx="5711614" cy="276624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rtl="1">
              <a:lnSpc>
                <a:spcPct val="130000"/>
              </a:lnSpc>
            </a:pPr>
            <a:r>
              <a:rPr lang="fa-IR" sz="2000" b="1" dirty="0">
                <a:solidFill>
                  <a:schemeClr val="bg2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مطالعاتم و پژوهش های متوالی در این زمینه</a:t>
            </a:r>
          </a:p>
          <a:p>
            <a:pPr algn="just" rtl="1">
              <a:lnSpc>
                <a:spcPct val="130000"/>
              </a:lnSpc>
            </a:pPr>
            <a:r>
              <a:rPr lang="fa-IR" sz="2000" b="1" dirty="0">
                <a:solidFill>
                  <a:schemeClr val="bg2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نظرسنحی و  نیاز سنجی</a:t>
            </a:r>
          </a:p>
          <a:p>
            <a:pPr algn="just" rtl="1">
              <a:lnSpc>
                <a:spcPct val="130000"/>
              </a:lnSpc>
            </a:pPr>
            <a:r>
              <a:rPr lang="fa-IR" sz="2000" b="1" dirty="0">
                <a:solidFill>
                  <a:schemeClr val="bg2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در حال تدوین کتاب در این زمینه ام</a:t>
            </a:r>
          </a:p>
          <a:p>
            <a:pPr algn="just" rtl="1">
              <a:lnSpc>
                <a:spcPct val="130000"/>
              </a:lnSpc>
            </a:pPr>
            <a:r>
              <a:rPr lang="fa-IR" sz="2000" b="1" dirty="0">
                <a:solidFill>
                  <a:schemeClr val="bg2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عکس خودم بزار بنویس ناظر طرخ و‌ مدرس طرح</a:t>
            </a:r>
          </a:p>
          <a:p>
            <a:pPr algn="just" rtl="1">
              <a:lnSpc>
                <a:spcPct val="130000"/>
              </a:lnSpc>
            </a:pPr>
            <a:r>
              <a:rPr lang="fa-IR" sz="2000" b="1" dirty="0">
                <a:solidFill>
                  <a:schemeClr val="bg2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عکس ایجیت بزار سمتش بنویس که مشوقم بوده و مجری طرح بوده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160809-1AFA-0E36-80CF-B26BD06E81F6}"/>
              </a:ext>
            </a:extLst>
          </p:cNvPr>
          <p:cNvSpPr txBox="1"/>
          <p:nvPr/>
        </p:nvSpPr>
        <p:spPr>
          <a:xfrm>
            <a:off x="5948885" y="1115975"/>
            <a:ext cx="2353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3600" b="1" dirty="0">
                <a:solidFill>
                  <a:srgbClr val="FFBA3E"/>
                </a:solidFill>
                <a:cs typeface="B Titr" panose="00000700000000000000" pitchFamily="2" charset="-78"/>
              </a:rPr>
              <a:t>تیم کاری من:</a:t>
            </a:r>
            <a:endParaRPr lang="en-US" sz="3600" b="1" dirty="0">
              <a:solidFill>
                <a:srgbClr val="FFBA3E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0598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5301" y="793147"/>
            <a:ext cx="415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200" b="1" dirty="0">
                <a:solidFill>
                  <a:srgbClr val="FFBA3E"/>
                </a:solidFill>
                <a:cs typeface="B Titr" panose="00000700000000000000" pitchFamily="2" charset="-78"/>
              </a:rPr>
              <a:t>ملزومات فعالیت وجه تمایز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86571" y="1377922"/>
            <a:ext cx="3103186" cy="35826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rtl="1">
              <a:lnSpc>
                <a:spcPct val="120000"/>
              </a:lnSpc>
            </a:pPr>
            <a:r>
              <a:rPr lang="fa-IR" sz="2000" b="1" dirty="0">
                <a:solidFill>
                  <a:schemeClr val="bg2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لورم ایپسوم متن ساختگی با تولید سادگی نامفهوم از صنعت چاپ و با استفاده از طراحان گرافیک است. چاپگرها و متون بلکه روزنامه و مجله در ستون و سطرآنچنان که لازم است و برای شرایط فعلی تکنولوژی مورد نیاز و کاربردهای متنوع با هدف بهبود ابزارهای کاربردی می باشد. </a:t>
            </a: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7" r="158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417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478401" y="1982918"/>
            <a:ext cx="4065279" cy="20617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lnSpc>
                <a:spcPct val="120000"/>
              </a:lnSpc>
            </a:pPr>
            <a:r>
              <a:rPr lang="fa-IR" sz="2400" b="1" dirty="0">
                <a:solidFill>
                  <a:schemeClr val="bg2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نقابل دنیای مدرنیته و اسلام</a:t>
            </a:r>
          </a:p>
          <a:p>
            <a:pPr rtl="1">
              <a:lnSpc>
                <a:spcPct val="120000"/>
              </a:lnSpc>
            </a:pPr>
            <a:r>
              <a:rPr lang="fa-IR" sz="2400" b="1" dirty="0">
                <a:solidFill>
                  <a:schemeClr val="bg2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رواج سبک زندگی غربی </a:t>
            </a:r>
          </a:p>
          <a:p>
            <a:pPr rtl="1">
              <a:lnSpc>
                <a:spcPct val="120000"/>
              </a:lnSpc>
            </a:pPr>
            <a:r>
              <a:rPr lang="fa-IR" sz="2400" b="1" dirty="0">
                <a:solidFill>
                  <a:schemeClr val="bg2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عدم فرهنگ سازی درست در زمینه زیست عفیفانه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21215" y="1222883"/>
            <a:ext cx="1779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3600" b="1" dirty="0">
                <a:solidFill>
                  <a:srgbClr val="FFBA3E"/>
                </a:solidFill>
                <a:cs typeface="B Titr" panose="00000700000000000000" pitchFamily="2" charset="-78"/>
              </a:rPr>
              <a:t>چالش ها:</a:t>
            </a:r>
          </a:p>
        </p:txBody>
      </p:sp>
    </p:spTree>
    <p:extLst>
      <p:ext uri="{BB962C8B-B14F-4D97-AF65-F5344CB8AC3E}">
        <p14:creationId xmlns:p14="http://schemas.microsoft.com/office/powerpoint/2010/main" val="38946540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/>
          <p:nvPr/>
        </p:nvSpPr>
        <p:spPr>
          <a:xfrm rot="-5400000">
            <a:off x="657273" y="1467942"/>
            <a:ext cx="3737309" cy="3613806"/>
          </a:xfrm>
          <a:custGeom>
            <a:avLst/>
            <a:gdLst/>
            <a:ahLst/>
            <a:cxnLst/>
            <a:rect l="l" t="t" r="r" b="b"/>
            <a:pathLst>
              <a:path w="104786" h="73191" extrusionOk="0">
                <a:moveTo>
                  <a:pt x="81038" y="0"/>
                </a:moveTo>
                <a:lnTo>
                  <a:pt x="0" y="71"/>
                </a:lnTo>
                <a:lnTo>
                  <a:pt x="0" y="73123"/>
                </a:lnTo>
                <a:lnTo>
                  <a:pt x="81038" y="73191"/>
                </a:lnTo>
                <a:cubicBezTo>
                  <a:pt x="81038" y="73191"/>
                  <a:pt x="87980" y="71525"/>
                  <a:pt x="85344" y="57776"/>
                </a:cubicBezTo>
                <a:lnTo>
                  <a:pt x="85344" y="57776"/>
                </a:lnTo>
                <a:cubicBezTo>
                  <a:pt x="85344" y="57776"/>
                  <a:pt x="86052" y="57945"/>
                  <a:pt x="87130" y="57945"/>
                </a:cubicBezTo>
                <a:cubicBezTo>
                  <a:pt x="89960" y="57945"/>
                  <a:pt x="95337" y="56780"/>
                  <a:pt x="97149" y="48332"/>
                </a:cubicBezTo>
                <a:cubicBezTo>
                  <a:pt x="99647" y="36665"/>
                  <a:pt x="104786" y="36598"/>
                  <a:pt x="104786" y="36598"/>
                </a:cubicBezTo>
                <a:cubicBezTo>
                  <a:pt x="104786" y="36598"/>
                  <a:pt x="99647" y="36527"/>
                  <a:pt x="97149" y="24860"/>
                </a:cubicBezTo>
                <a:cubicBezTo>
                  <a:pt x="95336" y="16411"/>
                  <a:pt x="89956" y="15247"/>
                  <a:pt x="87127" y="15247"/>
                </a:cubicBezTo>
                <a:cubicBezTo>
                  <a:pt x="86051" y="15247"/>
                  <a:pt x="85344" y="15415"/>
                  <a:pt x="85344" y="15415"/>
                </a:cubicBezTo>
                <a:cubicBezTo>
                  <a:pt x="87980" y="1666"/>
                  <a:pt x="81038" y="0"/>
                  <a:pt x="81038" y="0"/>
                </a:cubicBezTo>
                <a:close/>
              </a:path>
            </a:pathLst>
          </a:custGeom>
          <a:solidFill>
            <a:srgbClr val="1821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183" name="Google Shape;183;p33"/>
          <p:cNvSpPr/>
          <p:nvPr/>
        </p:nvSpPr>
        <p:spPr>
          <a:xfrm rot="-5400000">
            <a:off x="4749473" y="1467942"/>
            <a:ext cx="3737309" cy="3613806"/>
          </a:xfrm>
          <a:custGeom>
            <a:avLst/>
            <a:gdLst/>
            <a:ahLst/>
            <a:cxnLst/>
            <a:rect l="l" t="t" r="r" b="b"/>
            <a:pathLst>
              <a:path w="104786" h="73191" extrusionOk="0">
                <a:moveTo>
                  <a:pt x="81038" y="0"/>
                </a:moveTo>
                <a:lnTo>
                  <a:pt x="0" y="71"/>
                </a:lnTo>
                <a:lnTo>
                  <a:pt x="0" y="73123"/>
                </a:lnTo>
                <a:lnTo>
                  <a:pt x="81038" y="73191"/>
                </a:lnTo>
                <a:cubicBezTo>
                  <a:pt x="81038" y="73191"/>
                  <a:pt x="87980" y="71525"/>
                  <a:pt x="85344" y="57776"/>
                </a:cubicBezTo>
                <a:lnTo>
                  <a:pt x="85344" y="57776"/>
                </a:lnTo>
                <a:cubicBezTo>
                  <a:pt x="85344" y="57776"/>
                  <a:pt x="86052" y="57945"/>
                  <a:pt x="87130" y="57945"/>
                </a:cubicBezTo>
                <a:cubicBezTo>
                  <a:pt x="89960" y="57945"/>
                  <a:pt x="95337" y="56780"/>
                  <a:pt x="97149" y="48332"/>
                </a:cubicBezTo>
                <a:cubicBezTo>
                  <a:pt x="99647" y="36665"/>
                  <a:pt x="104786" y="36598"/>
                  <a:pt x="104786" y="36598"/>
                </a:cubicBezTo>
                <a:cubicBezTo>
                  <a:pt x="104786" y="36598"/>
                  <a:pt x="99647" y="36527"/>
                  <a:pt x="97149" y="24860"/>
                </a:cubicBezTo>
                <a:cubicBezTo>
                  <a:pt x="95336" y="16411"/>
                  <a:pt x="89956" y="15247"/>
                  <a:pt x="87127" y="15247"/>
                </a:cubicBezTo>
                <a:cubicBezTo>
                  <a:pt x="86051" y="15247"/>
                  <a:pt x="85344" y="15415"/>
                  <a:pt x="85344" y="15415"/>
                </a:cubicBezTo>
                <a:cubicBezTo>
                  <a:pt x="87980" y="1666"/>
                  <a:pt x="81038" y="0"/>
                  <a:pt x="81038" y="0"/>
                </a:cubicBezTo>
                <a:close/>
              </a:path>
            </a:pathLst>
          </a:custGeom>
          <a:solidFill>
            <a:srgbClr val="1821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188" name="Google Shape;188;p33"/>
          <p:cNvSpPr/>
          <p:nvPr/>
        </p:nvSpPr>
        <p:spPr>
          <a:xfrm>
            <a:off x="2274445" y="2281980"/>
            <a:ext cx="502966" cy="502488"/>
          </a:xfrm>
          <a:custGeom>
            <a:avLst/>
            <a:gdLst/>
            <a:ahLst/>
            <a:cxnLst/>
            <a:rect l="l" t="t" r="r" b="b"/>
            <a:pathLst>
              <a:path w="14740" h="14726" extrusionOk="0">
                <a:moveTo>
                  <a:pt x="7363" y="5385"/>
                </a:moveTo>
                <a:cubicBezTo>
                  <a:pt x="7776" y="5797"/>
                  <a:pt x="8288" y="6113"/>
                  <a:pt x="8847" y="6300"/>
                </a:cubicBezTo>
                <a:cubicBezTo>
                  <a:pt x="9185" y="6415"/>
                  <a:pt x="9460" y="6672"/>
                  <a:pt x="9602" y="7002"/>
                </a:cubicBezTo>
                <a:cubicBezTo>
                  <a:pt x="9707" y="7258"/>
                  <a:pt x="9722" y="7532"/>
                  <a:pt x="9652" y="7793"/>
                </a:cubicBezTo>
                <a:lnTo>
                  <a:pt x="5069" y="7793"/>
                </a:lnTo>
                <a:cubicBezTo>
                  <a:pt x="5001" y="7532"/>
                  <a:pt x="5018" y="7258"/>
                  <a:pt x="5120" y="7002"/>
                </a:cubicBezTo>
                <a:cubicBezTo>
                  <a:pt x="5261" y="6672"/>
                  <a:pt x="5536" y="6415"/>
                  <a:pt x="5876" y="6300"/>
                </a:cubicBezTo>
                <a:cubicBezTo>
                  <a:pt x="6434" y="6113"/>
                  <a:pt x="6947" y="5797"/>
                  <a:pt x="7363" y="5385"/>
                </a:cubicBezTo>
                <a:close/>
                <a:moveTo>
                  <a:pt x="9519" y="8659"/>
                </a:moveTo>
                <a:lnTo>
                  <a:pt x="9519" y="9519"/>
                </a:lnTo>
                <a:lnTo>
                  <a:pt x="5202" y="9519"/>
                </a:lnTo>
                <a:lnTo>
                  <a:pt x="5202" y="8659"/>
                </a:lnTo>
                <a:close/>
                <a:moveTo>
                  <a:pt x="7363" y="1178"/>
                </a:moveTo>
                <a:lnTo>
                  <a:pt x="8919" y="2615"/>
                </a:lnTo>
                <a:lnTo>
                  <a:pt x="12106" y="2615"/>
                </a:lnTo>
                <a:lnTo>
                  <a:pt x="12106" y="5806"/>
                </a:lnTo>
                <a:lnTo>
                  <a:pt x="13558" y="7363"/>
                </a:lnTo>
                <a:lnTo>
                  <a:pt x="12106" y="8919"/>
                </a:lnTo>
                <a:lnTo>
                  <a:pt x="12106" y="12111"/>
                </a:lnTo>
                <a:lnTo>
                  <a:pt x="10381" y="12111"/>
                </a:lnTo>
                <a:lnTo>
                  <a:pt x="10381" y="8320"/>
                </a:lnTo>
                <a:cubicBezTo>
                  <a:pt x="10610" y="7798"/>
                  <a:pt x="10618" y="7203"/>
                  <a:pt x="10399" y="6672"/>
                </a:cubicBezTo>
                <a:cubicBezTo>
                  <a:pt x="10166" y="6108"/>
                  <a:pt x="9699" y="5673"/>
                  <a:pt x="9117" y="5481"/>
                </a:cubicBezTo>
                <a:cubicBezTo>
                  <a:pt x="8765" y="5362"/>
                  <a:pt x="8435" y="5179"/>
                  <a:pt x="8150" y="4936"/>
                </a:cubicBezTo>
                <a:cubicBezTo>
                  <a:pt x="8458" y="4698"/>
                  <a:pt x="8655" y="4327"/>
                  <a:pt x="8655" y="3910"/>
                </a:cubicBezTo>
                <a:lnTo>
                  <a:pt x="7793" y="3910"/>
                </a:lnTo>
                <a:cubicBezTo>
                  <a:pt x="7793" y="4149"/>
                  <a:pt x="7596" y="4341"/>
                  <a:pt x="7363" y="4341"/>
                </a:cubicBezTo>
                <a:cubicBezTo>
                  <a:pt x="7125" y="4341"/>
                  <a:pt x="6928" y="4149"/>
                  <a:pt x="6928" y="3910"/>
                </a:cubicBezTo>
                <a:cubicBezTo>
                  <a:pt x="6928" y="3672"/>
                  <a:pt x="7125" y="3480"/>
                  <a:pt x="7363" y="3480"/>
                </a:cubicBezTo>
                <a:lnTo>
                  <a:pt x="7363" y="2615"/>
                </a:lnTo>
                <a:cubicBezTo>
                  <a:pt x="6649" y="2615"/>
                  <a:pt x="6068" y="3196"/>
                  <a:pt x="6068" y="3910"/>
                </a:cubicBezTo>
                <a:cubicBezTo>
                  <a:pt x="6068" y="4327"/>
                  <a:pt x="6265" y="4698"/>
                  <a:pt x="6571" y="4936"/>
                </a:cubicBezTo>
                <a:cubicBezTo>
                  <a:pt x="6288" y="5179"/>
                  <a:pt x="5958" y="5362"/>
                  <a:pt x="5605" y="5481"/>
                </a:cubicBezTo>
                <a:cubicBezTo>
                  <a:pt x="5024" y="5673"/>
                  <a:pt x="4557" y="6108"/>
                  <a:pt x="4323" y="6672"/>
                </a:cubicBezTo>
                <a:cubicBezTo>
                  <a:pt x="4103" y="7203"/>
                  <a:pt x="4112" y="7798"/>
                  <a:pt x="4342" y="8320"/>
                </a:cubicBezTo>
                <a:lnTo>
                  <a:pt x="4342" y="12111"/>
                </a:lnTo>
                <a:lnTo>
                  <a:pt x="2615" y="12111"/>
                </a:lnTo>
                <a:lnTo>
                  <a:pt x="2615" y="8919"/>
                </a:lnTo>
                <a:lnTo>
                  <a:pt x="1172" y="7363"/>
                </a:lnTo>
                <a:lnTo>
                  <a:pt x="2615" y="5806"/>
                </a:lnTo>
                <a:lnTo>
                  <a:pt x="2615" y="2615"/>
                </a:lnTo>
                <a:lnTo>
                  <a:pt x="5802" y="2615"/>
                </a:lnTo>
                <a:lnTo>
                  <a:pt x="7363" y="1178"/>
                </a:lnTo>
                <a:close/>
                <a:moveTo>
                  <a:pt x="9519" y="10385"/>
                </a:moveTo>
                <a:lnTo>
                  <a:pt x="9519" y="12111"/>
                </a:lnTo>
                <a:lnTo>
                  <a:pt x="8919" y="12111"/>
                </a:lnTo>
                <a:lnTo>
                  <a:pt x="8655" y="12353"/>
                </a:lnTo>
                <a:lnTo>
                  <a:pt x="8655" y="11245"/>
                </a:lnTo>
                <a:lnTo>
                  <a:pt x="6068" y="11245"/>
                </a:lnTo>
                <a:lnTo>
                  <a:pt x="6068" y="12353"/>
                </a:lnTo>
                <a:lnTo>
                  <a:pt x="5802" y="12111"/>
                </a:lnTo>
                <a:lnTo>
                  <a:pt x="5202" y="12111"/>
                </a:lnTo>
                <a:lnTo>
                  <a:pt x="5202" y="10385"/>
                </a:lnTo>
                <a:close/>
                <a:moveTo>
                  <a:pt x="7793" y="12111"/>
                </a:moveTo>
                <a:lnTo>
                  <a:pt x="7793" y="13150"/>
                </a:lnTo>
                <a:lnTo>
                  <a:pt x="7363" y="13549"/>
                </a:lnTo>
                <a:lnTo>
                  <a:pt x="6928" y="13150"/>
                </a:lnTo>
                <a:lnTo>
                  <a:pt x="6928" y="12111"/>
                </a:lnTo>
                <a:close/>
                <a:moveTo>
                  <a:pt x="7363" y="1"/>
                </a:moveTo>
                <a:lnTo>
                  <a:pt x="5468" y="1754"/>
                </a:lnTo>
                <a:lnTo>
                  <a:pt x="1755" y="1754"/>
                </a:lnTo>
                <a:lnTo>
                  <a:pt x="1755" y="5468"/>
                </a:lnTo>
                <a:lnTo>
                  <a:pt x="1" y="7363"/>
                </a:lnTo>
                <a:lnTo>
                  <a:pt x="1755" y="9259"/>
                </a:lnTo>
                <a:lnTo>
                  <a:pt x="1755" y="12972"/>
                </a:lnTo>
                <a:lnTo>
                  <a:pt x="5468" y="12972"/>
                </a:lnTo>
                <a:lnTo>
                  <a:pt x="7363" y="14726"/>
                </a:lnTo>
                <a:lnTo>
                  <a:pt x="9255" y="12972"/>
                </a:lnTo>
                <a:lnTo>
                  <a:pt x="12972" y="12972"/>
                </a:lnTo>
                <a:lnTo>
                  <a:pt x="12972" y="9259"/>
                </a:lnTo>
                <a:lnTo>
                  <a:pt x="14739" y="7363"/>
                </a:lnTo>
                <a:lnTo>
                  <a:pt x="12972" y="5468"/>
                </a:lnTo>
                <a:lnTo>
                  <a:pt x="12972" y="1754"/>
                </a:lnTo>
                <a:lnTo>
                  <a:pt x="9255" y="1754"/>
                </a:lnTo>
                <a:lnTo>
                  <a:pt x="7363" y="1"/>
                </a:lnTo>
                <a:close/>
              </a:path>
            </a:pathLst>
          </a:custGeom>
          <a:solidFill>
            <a:srgbClr val="FFBA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189" name="Google Shape;189;p33"/>
          <p:cNvSpPr/>
          <p:nvPr/>
        </p:nvSpPr>
        <p:spPr>
          <a:xfrm>
            <a:off x="6366747" y="2281739"/>
            <a:ext cx="502761" cy="502966"/>
          </a:xfrm>
          <a:custGeom>
            <a:avLst/>
            <a:gdLst/>
            <a:ahLst/>
            <a:cxnLst/>
            <a:rect l="l" t="t" r="r" b="b"/>
            <a:pathLst>
              <a:path w="14734" h="14740" extrusionOk="0">
                <a:moveTo>
                  <a:pt x="7357" y="968"/>
                </a:moveTo>
                <a:lnTo>
                  <a:pt x="8654" y="1613"/>
                </a:lnTo>
                <a:lnTo>
                  <a:pt x="8654" y="3023"/>
                </a:lnTo>
                <a:lnTo>
                  <a:pt x="7357" y="4319"/>
                </a:lnTo>
                <a:lnTo>
                  <a:pt x="6066" y="3023"/>
                </a:lnTo>
                <a:lnTo>
                  <a:pt x="6066" y="1613"/>
                </a:lnTo>
                <a:lnTo>
                  <a:pt x="7357" y="968"/>
                </a:lnTo>
                <a:close/>
                <a:moveTo>
                  <a:pt x="4189" y="2369"/>
                </a:moveTo>
                <a:lnTo>
                  <a:pt x="5201" y="3380"/>
                </a:lnTo>
                <a:lnTo>
                  <a:pt x="5201" y="5212"/>
                </a:lnTo>
                <a:lnTo>
                  <a:pt x="3369" y="5212"/>
                </a:lnTo>
                <a:lnTo>
                  <a:pt x="2363" y="4200"/>
                </a:lnTo>
                <a:lnTo>
                  <a:pt x="2820" y="2826"/>
                </a:lnTo>
                <a:lnTo>
                  <a:pt x="4189" y="2369"/>
                </a:lnTo>
                <a:close/>
                <a:moveTo>
                  <a:pt x="6066" y="4246"/>
                </a:moveTo>
                <a:lnTo>
                  <a:pt x="6748" y="4928"/>
                </a:lnTo>
                <a:lnTo>
                  <a:pt x="6465" y="5212"/>
                </a:lnTo>
                <a:lnTo>
                  <a:pt x="6066" y="5212"/>
                </a:lnTo>
                <a:lnTo>
                  <a:pt x="6066" y="4246"/>
                </a:lnTo>
                <a:close/>
                <a:moveTo>
                  <a:pt x="8654" y="4246"/>
                </a:moveTo>
                <a:lnTo>
                  <a:pt x="8654" y="5212"/>
                </a:lnTo>
                <a:lnTo>
                  <a:pt x="8255" y="5212"/>
                </a:lnTo>
                <a:lnTo>
                  <a:pt x="7971" y="4928"/>
                </a:lnTo>
                <a:lnTo>
                  <a:pt x="8654" y="4246"/>
                </a:lnTo>
                <a:close/>
                <a:moveTo>
                  <a:pt x="10526" y="2369"/>
                </a:moveTo>
                <a:lnTo>
                  <a:pt x="11900" y="2826"/>
                </a:lnTo>
                <a:lnTo>
                  <a:pt x="12357" y="4200"/>
                </a:lnTo>
                <a:lnTo>
                  <a:pt x="11346" y="5212"/>
                </a:lnTo>
                <a:lnTo>
                  <a:pt x="9519" y="5212"/>
                </a:lnTo>
                <a:lnTo>
                  <a:pt x="9519" y="3380"/>
                </a:lnTo>
                <a:lnTo>
                  <a:pt x="10526" y="2369"/>
                </a:lnTo>
                <a:close/>
                <a:moveTo>
                  <a:pt x="5201" y="6072"/>
                </a:moveTo>
                <a:lnTo>
                  <a:pt x="5201" y="6475"/>
                </a:lnTo>
                <a:lnTo>
                  <a:pt x="4918" y="6759"/>
                </a:lnTo>
                <a:lnTo>
                  <a:pt x="4235" y="6072"/>
                </a:lnTo>
                <a:close/>
                <a:moveTo>
                  <a:pt x="10485" y="6072"/>
                </a:moveTo>
                <a:lnTo>
                  <a:pt x="9802" y="6759"/>
                </a:lnTo>
                <a:lnTo>
                  <a:pt x="9519" y="6475"/>
                </a:lnTo>
                <a:lnTo>
                  <a:pt x="9519" y="6072"/>
                </a:lnTo>
                <a:close/>
                <a:moveTo>
                  <a:pt x="3012" y="6072"/>
                </a:moveTo>
                <a:lnTo>
                  <a:pt x="4308" y="7369"/>
                </a:lnTo>
                <a:lnTo>
                  <a:pt x="3012" y="8664"/>
                </a:lnTo>
                <a:lnTo>
                  <a:pt x="1611" y="8664"/>
                </a:lnTo>
                <a:lnTo>
                  <a:pt x="966" y="7369"/>
                </a:lnTo>
                <a:lnTo>
                  <a:pt x="1611" y="6072"/>
                </a:lnTo>
                <a:close/>
                <a:moveTo>
                  <a:pt x="4918" y="7978"/>
                </a:moveTo>
                <a:lnTo>
                  <a:pt x="5201" y="8261"/>
                </a:lnTo>
                <a:lnTo>
                  <a:pt x="5201" y="8664"/>
                </a:lnTo>
                <a:lnTo>
                  <a:pt x="4235" y="8664"/>
                </a:lnTo>
                <a:lnTo>
                  <a:pt x="4918" y="7978"/>
                </a:lnTo>
                <a:close/>
                <a:moveTo>
                  <a:pt x="7893" y="6072"/>
                </a:moveTo>
                <a:lnTo>
                  <a:pt x="8654" y="6833"/>
                </a:lnTo>
                <a:lnTo>
                  <a:pt x="8654" y="7904"/>
                </a:lnTo>
                <a:lnTo>
                  <a:pt x="7893" y="8664"/>
                </a:lnTo>
                <a:lnTo>
                  <a:pt x="6822" y="8664"/>
                </a:lnTo>
                <a:lnTo>
                  <a:pt x="6066" y="7904"/>
                </a:lnTo>
                <a:lnTo>
                  <a:pt x="6066" y="6833"/>
                </a:lnTo>
                <a:lnTo>
                  <a:pt x="6822" y="6072"/>
                </a:lnTo>
                <a:close/>
                <a:moveTo>
                  <a:pt x="9802" y="7978"/>
                </a:moveTo>
                <a:lnTo>
                  <a:pt x="10485" y="8664"/>
                </a:lnTo>
                <a:lnTo>
                  <a:pt x="9519" y="8664"/>
                </a:lnTo>
                <a:lnTo>
                  <a:pt x="9519" y="8261"/>
                </a:lnTo>
                <a:lnTo>
                  <a:pt x="9802" y="7978"/>
                </a:lnTo>
                <a:close/>
                <a:moveTo>
                  <a:pt x="13094" y="6072"/>
                </a:moveTo>
                <a:lnTo>
                  <a:pt x="13764" y="7369"/>
                </a:lnTo>
                <a:lnTo>
                  <a:pt x="13094" y="8664"/>
                </a:lnTo>
                <a:lnTo>
                  <a:pt x="11708" y="8664"/>
                </a:lnTo>
                <a:lnTo>
                  <a:pt x="10412" y="7369"/>
                </a:lnTo>
                <a:lnTo>
                  <a:pt x="11708" y="6072"/>
                </a:lnTo>
                <a:close/>
                <a:moveTo>
                  <a:pt x="6465" y="9525"/>
                </a:moveTo>
                <a:lnTo>
                  <a:pt x="6748" y="9808"/>
                </a:lnTo>
                <a:lnTo>
                  <a:pt x="6066" y="10495"/>
                </a:lnTo>
                <a:lnTo>
                  <a:pt x="6066" y="9525"/>
                </a:lnTo>
                <a:close/>
                <a:moveTo>
                  <a:pt x="8654" y="9525"/>
                </a:moveTo>
                <a:lnTo>
                  <a:pt x="8654" y="10495"/>
                </a:lnTo>
                <a:lnTo>
                  <a:pt x="7971" y="9808"/>
                </a:lnTo>
                <a:lnTo>
                  <a:pt x="8255" y="9525"/>
                </a:lnTo>
                <a:close/>
                <a:moveTo>
                  <a:pt x="5201" y="9525"/>
                </a:moveTo>
                <a:lnTo>
                  <a:pt x="5201" y="11357"/>
                </a:lnTo>
                <a:lnTo>
                  <a:pt x="4189" y="12369"/>
                </a:lnTo>
                <a:lnTo>
                  <a:pt x="2820" y="11910"/>
                </a:lnTo>
                <a:lnTo>
                  <a:pt x="2363" y="10537"/>
                </a:lnTo>
                <a:lnTo>
                  <a:pt x="3369" y="9525"/>
                </a:lnTo>
                <a:close/>
                <a:moveTo>
                  <a:pt x="11346" y="9525"/>
                </a:moveTo>
                <a:lnTo>
                  <a:pt x="12357" y="10537"/>
                </a:lnTo>
                <a:lnTo>
                  <a:pt x="11900" y="11910"/>
                </a:lnTo>
                <a:lnTo>
                  <a:pt x="10526" y="12369"/>
                </a:lnTo>
                <a:lnTo>
                  <a:pt x="9519" y="11357"/>
                </a:lnTo>
                <a:lnTo>
                  <a:pt x="9519" y="9525"/>
                </a:lnTo>
                <a:close/>
                <a:moveTo>
                  <a:pt x="7357" y="10423"/>
                </a:moveTo>
                <a:lnTo>
                  <a:pt x="8654" y="11714"/>
                </a:lnTo>
                <a:lnTo>
                  <a:pt x="8654" y="13128"/>
                </a:lnTo>
                <a:lnTo>
                  <a:pt x="7357" y="13778"/>
                </a:lnTo>
                <a:lnTo>
                  <a:pt x="6066" y="13128"/>
                </a:lnTo>
                <a:lnTo>
                  <a:pt x="6066" y="11714"/>
                </a:lnTo>
                <a:lnTo>
                  <a:pt x="7357" y="10423"/>
                </a:lnTo>
                <a:close/>
                <a:moveTo>
                  <a:pt x="7357" y="1"/>
                </a:moveTo>
                <a:lnTo>
                  <a:pt x="5201" y="1082"/>
                </a:lnTo>
                <a:lnTo>
                  <a:pt x="5201" y="2158"/>
                </a:lnTo>
                <a:lnTo>
                  <a:pt x="4423" y="1384"/>
                </a:lnTo>
                <a:lnTo>
                  <a:pt x="2137" y="2144"/>
                </a:lnTo>
                <a:lnTo>
                  <a:pt x="1374" y="4434"/>
                </a:lnTo>
                <a:lnTo>
                  <a:pt x="2152" y="5212"/>
                </a:lnTo>
                <a:lnTo>
                  <a:pt x="1080" y="5212"/>
                </a:lnTo>
                <a:lnTo>
                  <a:pt x="0" y="7369"/>
                </a:lnTo>
                <a:lnTo>
                  <a:pt x="1080" y="9525"/>
                </a:lnTo>
                <a:lnTo>
                  <a:pt x="2152" y="9525"/>
                </a:lnTo>
                <a:lnTo>
                  <a:pt x="1374" y="10303"/>
                </a:lnTo>
                <a:lnTo>
                  <a:pt x="2137" y="12593"/>
                </a:lnTo>
                <a:lnTo>
                  <a:pt x="4423" y="13358"/>
                </a:lnTo>
                <a:lnTo>
                  <a:pt x="5201" y="12578"/>
                </a:lnTo>
                <a:lnTo>
                  <a:pt x="5201" y="13664"/>
                </a:lnTo>
                <a:lnTo>
                  <a:pt x="7357" y="14740"/>
                </a:lnTo>
                <a:lnTo>
                  <a:pt x="9519" y="13664"/>
                </a:lnTo>
                <a:lnTo>
                  <a:pt x="9519" y="12578"/>
                </a:lnTo>
                <a:lnTo>
                  <a:pt x="10292" y="13358"/>
                </a:lnTo>
                <a:lnTo>
                  <a:pt x="12582" y="12593"/>
                </a:lnTo>
                <a:lnTo>
                  <a:pt x="13346" y="10303"/>
                </a:lnTo>
                <a:lnTo>
                  <a:pt x="12568" y="9525"/>
                </a:lnTo>
                <a:lnTo>
                  <a:pt x="13621" y="9525"/>
                </a:lnTo>
                <a:lnTo>
                  <a:pt x="14734" y="7369"/>
                </a:lnTo>
                <a:lnTo>
                  <a:pt x="13621" y="5212"/>
                </a:lnTo>
                <a:lnTo>
                  <a:pt x="12568" y="5212"/>
                </a:lnTo>
                <a:lnTo>
                  <a:pt x="13346" y="4434"/>
                </a:lnTo>
                <a:lnTo>
                  <a:pt x="12582" y="2144"/>
                </a:lnTo>
                <a:lnTo>
                  <a:pt x="10292" y="1384"/>
                </a:lnTo>
                <a:lnTo>
                  <a:pt x="9519" y="2158"/>
                </a:lnTo>
                <a:lnTo>
                  <a:pt x="9519" y="1082"/>
                </a:lnTo>
                <a:lnTo>
                  <a:pt x="7357" y="1"/>
                </a:lnTo>
                <a:close/>
              </a:path>
            </a:pathLst>
          </a:custGeom>
          <a:solidFill>
            <a:srgbClr val="FFBA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cxnSp>
        <p:nvCxnSpPr>
          <p:cNvPr id="190" name="Google Shape;190;p33"/>
          <p:cNvCxnSpPr/>
          <p:nvPr/>
        </p:nvCxnSpPr>
        <p:spPr>
          <a:xfrm>
            <a:off x="3802050" y="1100000"/>
            <a:ext cx="1539900" cy="0"/>
          </a:xfrm>
          <a:prstGeom prst="straightConnector1">
            <a:avLst/>
          </a:prstGeom>
          <a:noFill/>
          <a:ln w="28575" cap="flat" cmpd="sng">
            <a:solidFill>
              <a:srgbClr val="FFBA3E"/>
            </a:solidFill>
            <a:prstDash val="dashDot"/>
            <a:round/>
            <a:headEnd type="none" w="med" len="med"/>
            <a:tailEnd type="none" w="med" len="med"/>
          </a:ln>
        </p:spPr>
      </p:cxnSp>
      <p:sp>
        <p:nvSpPr>
          <p:cNvPr id="17" name="TextBox 16"/>
          <p:cNvSpPr txBox="1"/>
          <p:nvPr/>
        </p:nvSpPr>
        <p:spPr>
          <a:xfrm>
            <a:off x="3714210" y="463262"/>
            <a:ext cx="2037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8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حیطه و دغدغه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4D578A-3C6D-3792-3E45-C27CE80BF1C4}"/>
              </a:ext>
            </a:extLst>
          </p:cNvPr>
          <p:cNvSpPr txBox="1">
            <a:spLocks/>
          </p:cNvSpPr>
          <p:nvPr/>
        </p:nvSpPr>
        <p:spPr>
          <a:xfrm>
            <a:off x="5307550" y="3571507"/>
            <a:ext cx="2621153" cy="14889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16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بنیادی ترین نهاد ، خانواده </a:t>
            </a:r>
          </a:p>
          <a:p>
            <a:pPr algn="ctr" rtl="1"/>
            <a:r>
              <a:rPr lang="fa-IR" sz="1600" b="1" dirty="0">
                <a:solidFill>
                  <a:schemeClr val="bg1"/>
                </a:solidFill>
                <a:latin typeface="+mj-lt"/>
                <a:cs typeface="B Titr" panose="00000700000000000000" pitchFamily="2" charset="-78"/>
              </a:rPr>
              <a:t> نوجوان و حوان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C95FA3-955B-AA92-DFC3-CC7451EC2F8F}"/>
              </a:ext>
            </a:extLst>
          </p:cNvPr>
          <p:cNvSpPr txBox="1"/>
          <p:nvPr/>
        </p:nvSpPr>
        <p:spPr>
          <a:xfrm>
            <a:off x="5201911" y="2865208"/>
            <a:ext cx="2839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2000" b="1" dirty="0">
                <a:solidFill>
                  <a:srgbClr val="FFBA3E"/>
                </a:solidFill>
                <a:latin typeface="+mj-lt"/>
                <a:cs typeface="B Titr" panose="00000700000000000000" pitchFamily="2" charset="-78"/>
              </a:rPr>
              <a:t>حیطه تخصصی  در این فعالیت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599A86-1C92-A7B1-F2EC-45378C2C070E}"/>
              </a:ext>
            </a:extLst>
          </p:cNvPr>
          <p:cNvSpPr txBox="1">
            <a:spLocks/>
          </p:cNvSpPr>
          <p:nvPr/>
        </p:nvSpPr>
        <p:spPr>
          <a:xfrm>
            <a:off x="1161019" y="3492354"/>
            <a:ext cx="2621153" cy="14889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lnSpc>
                <a:spcPct val="120000"/>
              </a:lnSpc>
            </a:pPr>
            <a:r>
              <a:rPr lang="fa-IR" sz="1600" b="1" dirty="0">
                <a:solidFill>
                  <a:schemeClr val="bg2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نگاه جامع به همه ابعاد زندگی</a:t>
            </a:r>
          </a:p>
          <a:p>
            <a:pPr rtl="1">
              <a:lnSpc>
                <a:spcPct val="120000"/>
              </a:lnSpc>
            </a:pPr>
            <a:r>
              <a:rPr lang="fa-IR" sz="1600" b="1" dirty="0">
                <a:solidFill>
                  <a:schemeClr val="bg2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که رشد فردی و  اجتماعی</a:t>
            </a:r>
          </a:p>
          <a:p>
            <a:pPr rtl="1">
              <a:lnSpc>
                <a:spcPct val="120000"/>
              </a:lnSpc>
            </a:pPr>
            <a:r>
              <a:rPr lang="fa-IR" sz="1600" b="1" dirty="0">
                <a:solidFill>
                  <a:schemeClr val="bg2">
                    <a:lumMod val="20000"/>
                    <a:lumOff val="80000"/>
                  </a:schemeClr>
                </a:solidFill>
                <a:cs typeface="B Nazanin" panose="00000400000000000000" pitchFamily="2" charset="-78"/>
              </a:rPr>
              <a:t>نگاه ویژه به هویت نوحوان و‌ جوان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E7BD60-AF81-9E7A-C282-3A0B1303A1AD}"/>
              </a:ext>
            </a:extLst>
          </p:cNvPr>
          <p:cNvSpPr txBox="1"/>
          <p:nvPr/>
        </p:nvSpPr>
        <p:spPr>
          <a:xfrm>
            <a:off x="1778136" y="2865208"/>
            <a:ext cx="1386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fa-IR" sz="2000" b="1" dirty="0">
                <a:solidFill>
                  <a:srgbClr val="FFBA3E"/>
                </a:solidFill>
                <a:latin typeface="+mj-lt"/>
                <a:cs typeface="B Titr" panose="00000700000000000000" pitchFamily="2" charset="-78"/>
              </a:rPr>
              <a:t>دغدغه  اصلی</a:t>
            </a:r>
          </a:p>
        </p:txBody>
      </p:sp>
    </p:spTree>
    <p:extLst>
      <p:ext uri="{BB962C8B-B14F-4D97-AF65-F5344CB8AC3E}">
        <p14:creationId xmlns:p14="http://schemas.microsoft.com/office/powerpoint/2010/main" val="3233611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  <p:bldP spid="183" grpId="0" animBg="1"/>
      <p:bldP spid="188" grpId="0" animBg="1"/>
      <p:bldP spid="189" grpId="0" animBg="1"/>
      <p:bldP spid="17" grpId="0"/>
      <p:bldP spid="2" grpId="0"/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islamic-powerpoint1-rashasite.ir">
  <a:themeElements>
    <a:clrScheme name="Simple Light">
      <a:dk1>
        <a:srgbClr val="1C2F41"/>
      </a:dk1>
      <a:lt1>
        <a:srgbClr val="FFFFFF"/>
      </a:lt1>
      <a:dk2>
        <a:srgbClr val="FFBA3E"/>
      </a:dk2>
      <a:lt2>
        <a:srgbClr val="FFD966"/>
      </a:lt2>
      <a:accent1>
        <a:srgbClr val="FFFFFF"/>
      </a:accent1>
      <a:accent2>
        <a:srgbClr val="1C2F41"/>
      </a:accent2>
      <a:accent3>
        <a:srgbClr val="182130"/>
      </a:accent3>
      <a:accent4>
        <a:srgbClr val="FFBA3E"/>
      </a:accent4>
      <a:accent5>
        <a:srgbClr val="FFD966"/>
      </a:accent5>
      <a:accent6>
        <a:srgbClr val="FFFFFF"/>
      </a:accent6>
      <a:hlink>
        <a:srgbClr val="FFFFFF"/>
      </a:hlink>
      <a:folHlink>
        <a:srgbClr val="0097A7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451</Words>
  <Application>Microsoft Office PowerPoint</Application>
  <PresentationFormat>On-screen Show (16:9)</PresentationFormat>
  <Paragraphs>72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IranNastaliq</vt:lpstr>
      <vt:lpstr>B Mashhad</vt:lpstr>
      <vt:lpstr>Arial</vt:lpstr>
      <vt:lpstr>Muli</vt:lpstr>
      <vt:lpstr>Calibri</vt:lpstr>
      <vt:lpstr>B Nazanin</vt:lpstr>
      <vt:lpstr>Besmellah 1</vt:lpstr>
      <vt:lpstr>Berkshire Swash</vt:lpstr>
      <vt:lpstr>B Titr</vt:lpstr>
      <vt:lpstr>islamic-powerpoint1-rashasite.ir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rashasite.ir</dc:creator>
  <cp:lastModifiedBy>Asal Rezaee</cp:lastModifiedBy>
  <cp:revision>90</cp:revision>
  <dcterms:modified xsi:type="dcterms:W3CDTF">2025-02-05T19:52:42Z</dcterms:modified>
</cp:coreProperties>
</file>