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8" r:id="rId3"/>
  </p:sldMasterIdLst>
  <p:sldIdLst>
    <p:sldId id="258" r:id="rId4"/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59" r:id="rId1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468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570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27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71024A6-6AFD-4689-80D7-D23D44BCFFFA}" type="datetimeFigureOut">
              <a:rPr lang="en-US" smtClean="0">
                <a:solidFill>
                  <a:prstClr val="white"/>
                </a:solidFill>
              </a:rPr>
              <a:pPr/>
              <a:t>12/9/2024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5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8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7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65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5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7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71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0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8829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50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45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88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rtl="0"/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rtl="0"/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1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05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4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02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54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66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71024A6-6AFD-4689-80D7-D23D44BCFFFA}" type="datetimeFigureOut">
              <a:rPr lang="en-US" smtClean="0">
                <a:solidFill>
                  <a:prstClr val="white"/>
                </a:solidFill>
              </a:rPr>
              <a:pPr/>
              <a:t>12/9/2024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7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3061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68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24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82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67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68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50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56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7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04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6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9327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rtl="0"/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rtl="0"/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2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78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76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73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14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6178-E0F1-4EEB-904E-652AD3D6624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2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942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468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899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08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583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57A8-63FC-42EC-8E56-DDDFE34FC1CA}" type="datetimeFigureOut">
              <a:rPr lang="fa-IR" smtClean="0"/>
              <a:t>08/06/1446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7F72-AC6E-442D-ADAE-172D10D997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85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 rtl="0"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endParaRPr lang="en-US">
              <a:solidFill>
                <a:srgbClr val="ACD43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F416178-E0F1-4EEB-904E-652AD3D66245}" type="slidenum">
              <a:rPr lang="en-US" smtClean="0">
                <a:solidFill>
                  <a:prstClr val="white"/>
                </a:solidFill>
              </a:rPr>
              <a:pPr rtl="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571024A6-6AFD-4689-80D7-D23D44BCFFFA}" type="datetimeFigureOut">
              <a:rPr lang="en-US" smtClean="0">
                <a:solidFill>
                  <a:srgbClr val="ACD433"/>
                </a:solidFill>
              </a:rPr>
              <a:pPr rtl="0"/>
              <a:t>12/9/2024</a:t>
            </a:fld>
            <a:endParaRPr lang="en-US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endParaRPr lang="en-US">
              <a:solidFill>
                <a:srgbClr val="ACD43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F416178-E0F1-4EEB-904E-652AD3D66245}" type="slidenum">
              <a:rPr lang="en-US" smtClean="0">
                <a:solidFill>
                  <a:prstClr val="white"/>
                </a:solidFill>
              </a:rPr>
              <a:pPr rtl="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9138" y="2012324"/>
            <a:ext cx="4275785" cy="1416676"/>
          </a:xfrm>
        </p:spPr>
        <p:txBody>
          <a:bodyPr/>
          <a:lstStyle/>
          <a:p>
            <a:pPr algn="r" rtl="1"/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967470" cy="6858000"/>
          </a:xfrm>
        </p:spPr>
        <p:txBody>
          <a:bodyPr>
            <a:normAutofit/>
          </a:bodyPr>
          <a:lstStyle/>
          <a:p>
            <a:pPr algn="ctr" rtl="1"/>
            <a:endParaRPr lang="en-US" sz="8000" dirty="0">
              <a:cs typeface="B Arshi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937"/>
          </a:xfrm>
        </p:spPr>
      </p:pic>
    </p:spTree>
    <p:extLst>
      <p:ext uri="{BB962C8B-B14F-4D97-AF65-F5344CB8AC3E}">
        <p14:creationId xmlns:p14="http://schemas.microsoft.com/office/powerpoint/2010/main" val="5062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96993" y="540913"/>
            <a:ext cx="5898522" cy="1455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solidFill>
                  <a:srgbClr val="FF0000"/>
                </a:solidFill>
              </a:rPr>
              <a:t>معرفی گروه</a:t>
            </a:r>
            <a:endParaRPr lang="fa-IR" sz="54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94715" y="3309870"/>
            <a:ext cx="7160653" cy="2472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solidFill>
                  <a:schemeClr val="accent6">
                    <a:lumMod val="50000"/>
                  </a:schemeClr>
                </a:solidFill>
              </a:rPr>
              <a:t>گروه تبلیغی نسیم وصال</a:t>
            </a:r>
            <a:endParaRPr lang="fa-IR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3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886423" y="1519707"/>
            <a:ext cx="2768957" cy="3683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rgbClr val="FFFF00"/>
                </a:solidFill>
              </a:rPr>
              <a:t>طبیب دوار یعنی حضور اجتماعی</a:t>
            </a:r>
            <a:endParaRPr lang="fa-IR" sz="36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3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3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4873" y="1056068"/>
            <a:ext cx="53060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</a:rPr>
              <a:t>عنوان فعالیت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28801" y="2768957"/>
            <a:ext cx="9491730" cy="3181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000" dirty="0" smtClean="0">
                <a:solidFill>
                  <a:srgbClr val="7030A0"/>
                </a:solidFill>
              </a:rPr>
              <a:t>تبلیغ میدانی در بوستان</a:t>
            </a:r>
            <a:endParaRPr lang="fa-IR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0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11381" y="978794"/>
            <a:ext cx="73409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solidFill>
                  <a:srgbClr val="FF0000"/>
                </a:solidFill>
              </a:rPr>
              <a:t>معرفی فعالیت</a:t>
            </a:r>
            <a:endParaRPr lang="fa-IR" sz="4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84857" y="2704747"/>
            <a:ext cx="9994006" cy="3490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گروه تبلیغی نسیم وصال تلاش کرده که بیش از 260 روز تبلیغ مستمردر یکی از حساس ترین و اثرگذارترین نقاط شهر قم، تجربه ارتباطی  متفاوتی را با نسل جدید برقرار نماید.</a:t>
            </a:r>
            <a:endParaRPr lang="fa-IR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19716" y="235966"/>
            <a:ext cx="55894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انواع برنامه های </a:t>
            </a:r>
            <a:r>
              <a:rPr lang="fa-IR" sz="3200" dirty="0" smtClean="0">
                <a:solidFill>
                  <a:srgbClr val="FF0000"/>
                </a:solidFill>
              </a:rPr>
              <a:t>اجرشده</a:t>
            </a:r>
            <a:endParaRPr lang="fa-IR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968"/>
            <a:ext cx="8242479" cy="48780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693240" y="1339403"/>
            <a:ext cx="32261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تریبون آزاد و گعده های معرفتی</a:t>
            </a:r>
            <a:endParaRPr lang="fa-IR" dirty="0"/>
          </a:p>
        </p:txBody>
      </p:sp>
      <p:sp>
        <p:nvSpPr>
          <p:cNvPr id="7" name="Oval 6"/>
          <p:cNvSpPr/>
          <p:nvPr/>
        </p:nvSpPr>
        <p:spPr>
          <a:xfrm>
            <a:off x="8693240" y="3504583"/>
            <a:ext cx="322615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برگزاری نماز جماعت و اجرای مراسم های مناسبتی </a:t>
            </a:r>
            <a:endParaRPr lang="fa-IR" dirty="0"/>
          </a:p>
        </p:txBody>
      </p:sp>
      <p:sp>
        <p:nvSpPr>
          <p:cNvPr id="8" name="Oval 7"/>
          <p:cNvSpPr/>
          <p:nvPr/>
        </p:nvSpPr>
        <p:spPr>
          <a:xfrm>
            <a:off x="8693240" y="2369713"/>
            <a:ext cx="322615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تبلیغ چهره به چهره</a:t>
            </a:r>
            <a:endParaRPr lang="fa-IR" dirty="0"/>
          </a:p>
        </p:txBody>
      </p:sp>
      <p:sp>
        <p:nvSpPr>
          <p:cNvPr id="9" name="Oval 8"/>
          <p:cNvSpPr/>
          <p:nvPr/>
        </p:nvSpPr>
        <p:spPr>
          <a:xfrm>
            <a:off x="8693240" y="4639453"/>
            <a:ext cx="325191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مشاوره و کار کودک</a:t>
            </a:r>
            <a:endParaRPr lang="fa-IR" dirty="0"/>
          </a:p>
        </p:txBody>
      </p:sp>
      <p:sp>
        <p:nvSpPr>
          <p:cNvPr id="10" name="Oval 9"/>
          <p:cNvSpPr/>
          <p:nvPr/>
        </p:nvSpPr>
        <p:spPr>
          <a:xfrm>
            <a:off x="8693240" y="5890233"/>
            <a:ext cx="325191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افطاری و پذیرایی </a:t>
            </a:r>
            <a:r>
              <a:rPr lang="fa-IR" dirty="0" smtClean="0"/>
              <a:t>ساده و اطعام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7683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4716" y="296214"/>
            <a:ext cx="6671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تیم کاری و همکاران فعالیت</a:t>
            </a:r>
            <a:endParaRPr lang="fa-IR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434"/>
            <a:ext cx="8525814" cy="54155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465972" y="2034862"/>
            <a:ext cx="2086377" cy="4069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FFC000"/>
                </a:solidFill>
              </a:rPr>
              <a:t>بیش از 30 نفر از </a:t>
            </a:r>
            <a:r>
              <a:rPr lang="fa-IR" sz="3200" dirty="0" smtClean="0">
                <a:solidFill>
                  <a:srgbClr val="FFC000"/>
                </a:solidFill>
              </a:rPr>
              <a:t>مبلغین </a:t>
            </a:r>
            <a:r>
              <a:rPr lang="fa-IR" sz="3200" dirty="0" smtClean="0">
                <a:solidFill>
                  <a:srgbClr val="FFC000"/>
                </a:solidFill>
              </a:rPr>
              <a:t>تخصصی و عمومی</a:t>
            </a:r>
            <a:endParaRPr lang="fa-IR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7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30321" y="850006"/>
            <a:ext cx="71992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جنبه های نوآورانه و وجه امتیاز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69758" y="2653048"/>
            <a:ext cx="280759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مداومت</a:t>
            </a:r>
            <a:endParaRPr lang="fa-IR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9169758" y="5190186"/>
            <a:ext cx="280759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ارتباط صمیمی</a:t>
            </a:r>
            <a:endParaRPr lang="fa-IR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5383368" y="2653048"/>
            <a:ext cx="28333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جذابیت</a:t>
            </a:r>
            <a:endParaRPr lang="fa-IR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383368" y="5190186"/>
            <a:ext cx="28333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چند رسانه ای </a:t>
            </a:r>
            <a:endParaRPr lang="fa-IR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1468190" y="2653048"/>
            <a:ext cx="296214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توجه به قشر خاکستری</a:t>
            </a:r>
            <a:endParaRPr lang="fa-IR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1468190" y="5190186"/>
            <a:ext cx="29621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تبلیغ در منطقه ای خاص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62346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78818" y="528034"/>
            <a:ext cx="38636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C000"/>
                </a:solidFill>
              </a:rPr>
              <a:t>اهداف و تاثیرات فعالیت</a:t>
            </a:r>
            <a:endParaRPr lang="fa-IR" sz="2800" dirty="0">
              <a:solidFill>
                <a:srgbClr val="FFC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15199" y="2125014"/>
            <a:ext cx="33871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rgbClr val="7030A0"/>
                </a:solidFill>
              </a:rPr>
              <a:t>ایجاد انس</a:t>
            </a:r>
            <a:endParaRPr lang="fa-IR" sz="4000" dirty="0">
              <a:solidFill>
                <a:srgbClr val="7030A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15199" y="5164428"/>
            <a:ext cx="33871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7030A0"/>
                </a:solidFill>
              </a:rPr>
              <a:t>کرامت بخشی و هویت افزایی</a:t>
            </a:r>
            <a:endParaRPr lang="fa-IR" sz="3200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9257" y="2125014"/>
            <a:ext cx="35288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7030A0"/>
                </a:solidFill>
              </a:rPr>
              <a:t>شکستن دیوارهای توهمی</a:t>
            </a:r>
            <a:endParaRPr lang="fa-IR" sz="3200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9257" y="5164428"/>
            <a:ext cx="35288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rgbClr val="7030A0"/>
                </a:solidFill>
              </a:rPr>
              <a:t>جذب قشر خاکستری</a:t>
            </a:r>
            <a:endParaRPr lang="fa-IR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112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137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 Arshia</vt:lpstr>
      <vt:lpstr>Calibri</vt:lpstr>
      <vt:lpstr>Calibri Light</vt:lpstr>
      <vt:lpstr>Century Gothic</vt:lpstr>
      <vt:lpstr>Times New Roman</vt:lpstr>
      <vt:lpstr>Wingdings 3</vt:lpstr>
      <vt:lpstr>Office Theme</vt:lpstr>
      <vt:lpstr>Ion Boardroom</vt:lpstr>
      <vt:lpstr>1_Ion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najafi</dc:creator>
  <cp:lastModifiedBy>hp</cp:lastModifiedBy>
  <cp:revision>7</cp:revision>
  <dcterms:created xsi:type="dcterms:W3CDTF">2024-12-07T11:17:03Z</dcterms:created>
  <dcterms:modified xsi:type="dcterms:W3CDTF">2024-12-09T19:48:34Z</dcterms:modified>
</cp:coreProperties>
</file>