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14"/>
  </p:notesMasterIdLst>
  <p:sldIdLst>
    <p:sldId id="256" r:id="rId2"/>
    <p:sldId id="259" r:id="rId3"/>
    <p:sldId id="296" r:id="rId4"/>
    <p:sldId id="297" r:id="rId5"/>
    <p:sldId id="298" r:id="rId6"/>
    <p:sldId id="299" r:id="rId7"/>
    <p:sldId id="300" r:id="rId8"/>
    <p:sldId id="301" r:id="rId9"/>
    <p:sldId id="303" r:id="rId10"/>
    <p:sldId id="306" r:id="rId11"/>
    <p:sldId id="307" r:id="rId12"/>
    <p:sldId id="30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D2E02E-3637-4AC6-A55D-C6C0E279937E}">
  <a:tblStyle styleId="{45D2E02E-3637-4AC6-A55D-C6C0E27993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4790C9A-BB68-4C81-B1A1-FB0E0043683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8" d="100"/>
          <a:sy n="88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689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d599920c2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d599920c2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d599920c2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d599920c2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d599920c2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d599920c2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d599920c2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d599920c2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d599920c2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d599920c2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d599920c2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d599920c2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d599920c2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d599920c2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d599920c2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d599920c2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d599920c2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d599920c2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d599920c2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d599920c2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476845" y="-1185240"/>
            <a:ext cx="6942408" cy="6942479"/>
          </a:xfrm>
          <a:custGeom>
            <a:avLst/>
            <a:gdLst/>
            <a:ahLst/>
            <a:cxnLst/>
            <a:rect l="l" t="t" r="r" b="b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80515" y="-1276059"/>
            <a:ext cx="2094407" cy="2094407"/>
          </a:xfrm>
          <a:custGeom>
            <a:avLst/>
            <a:gdLst/>
            <a:ahLst/>
            <a:cxnLst/>
            <a:rect l="l" t="t" r="r" b="b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7412" y="-143767"/>
            <a:ext cx="9298825" cy="5431033"/>
          </a:xfrm>
          <a:custGeom>
            <a:avLst/>
            <a:gdLst/>
            <a:ahLst/>
            <a:cxnLst/>
            <a:rect l="l" t="t" r="r" b="b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442841" y="17034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003970" y="170360"/>
            <a:ext cx="775142" cy="774390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794990" y="3157881"/>
            <a:ext cx="2499935" cy="2493394"/>
            <a:chOff x="-794990" y="3157881"/>
            <a:chExt cx="2499935" cy="2493394"/>
          </a:xfrm>
        </p:grpSpPr>
        <p:grpSp>
          <p:nvGrpSpPr>
            <p:cNvPr id="15" name="Google Shape;15;p2"/>
            <p:cNvGrpSpPr/>
            <p:nvPr/>
          </p:nvGrpSpPr>
          <p:grpSpPr>
            <a:xfrm flipH="1">
              <a:off x="-624846" y="3556910"/>
              <a:ext cx="2329791" cy="2094365"/>
              <a:chOff x="11125660" y="2009201"/>
              <a:chExt cx="1038093" cy="93323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1125660" y="2009201"/>
                <a:ext cx="933199" cy="933234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1230554" y="2009201"/>
                <a:ext cx="933199" cy="933234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 rot="10800000">
              <a:off x="-794990" y="3157881"/>
              <a:ext cx="1326605" cy="1326605"/>
            </a:xfrm>
            <a:custGeom>
              <a:avLst/>
              <a:gdLst/>
              <a:ahLst/>
              <a:cxnLst/>
              <a:rect l="l" t="t" r="r" b="b"/>
              <a:pathLst>
                <a:path w="37056" h="37056" extrusionOk="0">
                  <a:moveTo>
                    <a:pt x="34654" y="22852"/>
                  </a:moveTo>
                  <a:lnTo>
                    <a:pt x="22873" y="34654"/>
                  </a:lnTo>
                  <a:cubicBezTo>
                    <a:pt x="20472" y="37056"/>
                    <a:pt x="16585" y="37056"/>
                    <a:pt x="14184" y="34654"/>
                  </a:cubicBezTo>
                  <a:lnTo>
                    <a:pt x="2402" y="22852"/>
                  </a:lnTo>
                  <a:cubicBezTo>
                    <a:pt x="1" y="20471"/>
                    <a:pt x="1" y="16585"/>
                    <a:pt x="2402" y="14184"/>
                  </a:cubicBezTo>
                  <a:lnTo>
                    <a:pt x="14184" y="2402"/>
                  </a:lnTo>
                  <a:cubicBezTo>
                    <a:pt x="16585" y="1"/>
                    <a:pt x="20472" y="1"/>
                    <a:pt x="22873" y="2402"/>
                  </a:cubicBezTo>
                  <a:lnTo>
                    <a:pt x="34654" y="14184"/>
                  </a:lnTo>
                  <a:cubicBezTo>
                    <a:pt x="37056" y="16585"/>
                    <a:pt x="37056" y="20471"/>
                    <a:pt x="34654" y="2285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711750" y="773825"/>
            <a:ext cx="5574900" cy="31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711750" y="3930175"/>
            <a:ext cx="5574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/>
          <p:nvPr/>
        </p:nvSpPr>
        <p:spPr>
          <a:xfrm>
            <a:off x="4276695" y="-4619489"/>
            <a:ext cx="6942408" cy="6942479"/>
          </a:xfrm>
          <a:custGeom>
            <a:avLst/>
            <a:gdLst/>
            <a:ahLst/>
            <a:cxnLst/>
            <a:rect l="l" t="t" r="r" b="b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-908860" y="-1119384"/>
            <a:ext cx="2094407" cy="2094407"/>
          </a:xfrm>
          <a:custGeom>
            <a:avLst/>
            <a:gdLst/>
            <a:ahLst/>
            <a:cxnLst/>
            <a:rect l="l" t="t" r="r" b="b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-77412" y="-143767"/>
            <a:ext cx="9298825" cy="5431033"/>
          </a:xfrm>
          <a:custGeom>
            <a:avLst/>
            <a:gdLst/>
            <a:ahLst/>
            <a:cxnLst/>
            <a:rect l="l" t="t" r="r" b="b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7"/>
          <p:cNvGrpSpPr/>
          <p:nvPr/>
        </p:nvGrpSpPr>
        <p:grpSpPr>
          <a:xfrm flipH="1">
            <a:off x="-624846" y="3556910"/>
            <a:ext cx="2329791" cy="2094365"/>
            <a:chOff x="11125660" y="2009201"/>
            <a:chExt cx="1038093" cy="933234"/>
          </a:xfrm>
        </p:grpSpPr>
        <p:sp>
          <p:nvSpPr>
            <p:cNvPr id="76" name="Google Shape;76;p7"/>
            <p:cNvSpPr/>
            <p:nvPr/>
          </p:nvSpPr>
          <p:spPr>
            <a:xfrm>
              <a:off x="11125660" y="2009201"/>
              <a:ext cx="933199" cy="933234"/>
            </a:xfrm>
            <a:custGeom>
              <a:avLst/>
              <a:gdLst/>
              <a:ahLst/>
              <a:cxnLst/>
              <a:rect l="l" t="t" r="r" b="b"/>
              <a:pathLst>
                <a:path w="26067" h="26068" fill="none" extrusionOk="0">
                  <a:moveTo>
                    <a:pt x="26067" y="1"/>
                  </a:moveTo>
                  <a:lnTo>
                    <a:pt x="0" y="2606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203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11230554" y="2009201"/>
              <a:ext cx="933199" cy="933234"/>
            </a:xfrm>
            <a:custGeom>
              <a:avLst/>
              <a:gdLst/>
              <a:ahLst/>
              <a:cxnLst/>
              <a:rect l="l" t="t" r="r" b="b"/>
              <a:pathLst>
                <a:path w="26067" h="26068" fill="none" extrusionOk="0">
                  <a:moveTo>
                    <a:pt x="26067" y="1"/>
                  </a:moveTo>
                  <a:lnTo>
                    <a:pt x="0" y="2606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203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7"/>
          <p:cNvSpPr/>
          <p:nvPr/>
        </p:nvSpPr>
        <p:spPr>
          <a:xfrm rot="10800000">
            <a:off x="-794990" y="3157881"/>
            <a:ext cx="1326605" cy="1326605"/>
          </a:xfrm>
          <a:custGeom>
            <a:avLst/>
            <a:gdLst/>
            <a:ahLst/>
            <a:cxnLst/>
            <a:rect l="l" t="t" r="r" b="b"/>
            <a:pathLst>
              <a:path w="37056" h="37056" extrusionOk="0">
                <a:moveTo>
                  <a:pt x="34654" y="22852"/>
                </a:moveTo>
                <a:lnTo>
                  <a:pt x="22873" y="34654"/>
                </a:lnTo>
                <a:cubicBezTo>
                  <a:pt x="20472" y="37056"/>
                  <a:pt x="16585" y="37056"/>
                  <a:pt x="14184" y="34654"/>
                </a:cubicBezTo>
                <a:lnTo>
                  <a:pt x="2402" y="22852"/>
                </a:lnTo>
                <a:cubicBezTo>
                  <a:pt x="1" y="20471"/>
                  <a:pt x="1" y="16585"/>
                  <a:pt x="2402" y="14184"/>
                </a:cubicBezTo>
                <a:lnTo>
                  <a:pt x="14184" y="2402"/>
                </a:lnTo>
                <a:cubicBezTo>
                  <a:pt x="16585" y="1"/>
                  <a:pt x="20472" y="1"/>
                  <a:pt x="22873" y="2402"/>
                </a:cubicBezTo>
                <a:lnTo>
                  <a:pt x="34654" y="14184"/>
                </a:lnTo>
                <a:cubicBezTo>
                  <a:pt x="37056" y="16585"/>
                  <a:pt x="37056" y="20471"/>
                  <a:pt x="34654" y="2285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8576941" y="410274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811975" y="1251600"/>
            <a:ext cx="404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1"/>
          </p:nvPr>
        </p:nvSpPr>
        <p:spPr>
          <a:xfrm>
            <a:off x="811975" y="2081825"/>
            <a:ext cx="4045800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unito Light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>
            <a:spLocks noGrp="1"/>
          </p:cNvSpPr>
          <p:nvPr>
            <p:ph type="pic" idx="2"/>
          </p:nvPr>
        </p:nvSpPr>
        <p:spPr>
          <a:xfrm>
            <a:off x="4827025" y="562950"/>
            <a:ext cx="4012200" cy="4017600"/>
          </a:xfrm>
          <a:prstGeom prst="diamond">
            <a:avLst/>
          </a:prstGeom>
          <a:noFill/>
          <a:ln w="1143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/>
          <p:nvPr/>
        </p:nvSpPr>
        <p:spPr>
          <a:xfrm>
            <a:off x="5738115" y="3943641"/>
            <a:ext cx="2094407" cy="2094407"/>
          </a:xfrm>
          <a:custGeom>
            <a:avLst/>
            <a:gdLst/>
            <a:ahLst/>
            <a:cxnLst/>
            <a:rect l="l" t="t" r="r" b="b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-77412" y="-143767"/>
            <a:ext cx="9298825" cy="5431033"/>
          </a:xfrm>
          <a:custGeom>
            <a:avLst/>
            <a:gdLst/>
            <a:ahLst/>
            <a:cxnLst/>
            <a:rect l="l" t="t" r="r" b="b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233041" y="348630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1499550" y="1371600"/>
            <a:ext cx="61449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8" name="Google Shape;88;p8"/>
          <p:cNvGrpSpPr/>
          <p:nvPr/>
        </p:nvGrpSpPr>
        <p:grpSpPr>
          <a:xfrm>
            <a:off x="8003970" y="170360"/>
            <a:ext cx="2501251" cy="2401390"/>
            <a:chOff x="8003970" y="170360"/>
            <a:chExt cx="2501251" cy="2401390"/>
          </a:xfrm>
        </p:grpSpPr>
        <p:grpSp>
          <p:nvGrpSpPr>
            <p:cNvPr id="89" name="Google Shape;89;p8"/>
            <p:cNvGrpSpPr/>
            <p:nvPr/>
          </p:nvGrpSpPr>
          <p:grpSpPr>
            <a:xfrm flipH="1">
              <a:off x="8175429" y="477385"/>
              <a:ext cx="2329791" cy="2094365"/>
              <a:chOff x="11125660" y="2009201"/>
              <a:chExt cx="1038093" cy="933234"/>
            </a:xfrm>
          </p:grpSpPr>
          <p:sp>
            <p:nvSpPr>
              <p:cNvPr id="90" name="Google Shape;90;p8"/>
              <p:cNvSpPr/>
              <p:nvPr/>
            </p:nvSpPr>
            <p:spPr>
              <a:xfrm>
                <a:off x="11125660" y="2009201"/>
                <a:ext cx="933199" cy="933234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8"/>
              <p:cNvSpPr/>
              <p:nvPr/>
            </p:nvSpPr>
            <p:spPr>
              <a:xfrm>
                <a:off x="11230554" y="2009201"/>
                <a:ext cx="933199" cy="933234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" name="Google Shape;92;p8"/>
            <p:cNvSpPr/>
            <p:nvPr/>
          </p:nvSpPr>
          <p:spPr>
            <a:xfrm>
              <a:off x="8003970" y="170360"/>
              <a:ext cx="775142" cy="774390"/>
            </a:xfrm>
            <a:custGeom>
              <a:avLst/>
              <a:gdLst/>
              <a:ahLst/>
              <a:cxnLst/>
              <a:rect l="l" t="t" r="r" b="b"/>
              <a:pathLst>
                <a:path w="21652" h="21631" extrusionOk="0">
                  <a:moveTo>
                    <a:pt x="1405" y="8282"/>
                  </a:moveTo>
                  <a:lnTo>
                    <a:pt x="8283" y="1404"/>
                  </a:lnTo>
                  <a:cubicBezTo>
                    <a:pt x="9687" y="0"/>
                    <a:pt x="11945" y="0"/>
                    <a:pt x="13349" y="1404"/>
                  </a:cubicBezTo>
                  <a:lnTo>
                    <a:pt x="20248" y="8282"/>
                  </a:lnTo>
                  <a:cubicBezTo>
                    <a:pt x="21652" y="9686"/>
                    <a:pt x="21652" y="11945"/>
                    <a:pt x="20248" y="13349"/>
                  </a:cubicBezTo>
                  <a:lnTo>
                    <a:pt x="13349" y="20227"/>
                  </a:lnTo>
                  <a:cubicBezTo>
                    <a:pt x="11945" y="21631"/>
                    <a:pt x="9687" y="21631"/>
                    <a:pt x="8283" y="20227"/>
                  </a:cubicBezTo>
                  <a:lnTo>
                    <a:pt x="1405" y="13349"/>
                  </a:lnTo>
                  <a:cubicBezTo>
                    <a:pt x="1" y="11945"/>
                    <a:pt x="1" y="9686"/>
                    <a:pt x="1405" y="828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8"/>
          <p:cNvGrpSpPr/>
          <p:nvPr/>
        </p:nvGrpSpPr>
        <p:grpSpPr>
          <a:xfrm>
            <a:off x="11817" y="3543133"/>
            <a:ext cx="1326605" cy="1327321"/>
            <a:chOff x="6523105" y="5803858"/>
            <a:chExt cx="1326605" cy="1327321"/>
          </a:xfrm>
        </p:grpSpPr>
        <p:sp>
          <p:nvSpPr>
            <p:cNvPr id="94" name="Google Shape;94;p8"/>
            <p:cNvSpPr/>
            <p:nvPr/>
          </p:nvSpPr>
          <p:spPr>
            <a:xfrm>
              <a:off x="6523105" y="5803858"/>
              <a:ext cx="1326605" cy="1327321"/>
            </a:xfrm>
            <a:custGeom>
              <a:avLst/>
              <a:gdLst/>
              <a:ahLst/>
              <a:cxnLst/>
              <a:rect l="l" t="t" r="r" b="b"/>
              <a:pathLst>
                <a:path w="37056" h="37076" extrusionOk="0">
                  <a:moveTo>
                    <a:pt x="2402" y="14204"/>
                  </a:moveTo>
                  <a:lnTo>
                    <a:pt x="14184" y="2422"/>
                  </a:lnTo>
                  <a:cubicBezTo>
                    <a:pt x="16585" y="1"/>
                    <a:pt x="20472" y="1"/>
                    <a:pt x="22873" y="2422"/>
                  </a:cubicBezTo>
                  <a:lnTo>
                    <a:pt x="34654" y="14204"/>
                  </a:lnTo>
                  <a:cubicBezTo>
                    <a:pt x="37056" y="16605"/>
                    <a:pt x="37056" y="20471"/>
                    <a:pt x="34654" y="22872"/>
                  </a:cubicBezTo>
                  <a:lnTo>
                    <a:pt x="22873" y="34675"/>
                  </a:lnTo>
                  <a:cubicBezTo>
                    <a:pt x="20472" y="37076"/>
                    <a:pt x="16585" y="37076"/>
                    <a:pt x="14184" y="34675"/>
                  </a:cubicBezTo>
                  <a:lnTo>
                    <a:pt x="2402" y="22872"/>
                  </a:lnTo>
                  <a:cubicBezTo>
                    <a:pt x="1" y="20471"/>
                    <a:pt x="1" y="16605"/>
                    <a:pt x="2402" y="142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19050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6883718" y="6179758"/>
              <a:ext cx="585724" cy="585724"/>
            </a:xfrm>
            <a:custGeom>
              <a:avLst/>
              <a:gdLst/>
              <a:ahLst/>
              <a:cxnLst/>
              <a:rect l="l" t="t" r="r" b="b"/>
              <a:pathLst>
                <a:path w="16361" h="16361" extrusionOk="0">
                  <a:moveTo>
                    <a:pt x="1059" y="6247"/>
                  </a:moveTo>
                  <a:lnTo>
                    <a:pt x="6268" y="1059"/>
                  </a:lnTo>
                  <a:cubicBezTo>
                    <a:pt x="7326" y="0"/>
                    <a:pt x="9035" y="0"/>
                    <a:pt x="10114" y="1059"/>
                  </a:cubicBezTo>
                  <a:lnTo>
                    <a:pt x="15303" y="6247"/>
                  </a:lnTo>
                  <a:cubicBezTo>
                    <a:pt x="16361" y="7326"/>
                    <a:pt x="16361" y="9035"/>
                    <a:pt x="15303" y="10093"/>
                  </a:cubicBezTo>
                  <a:lnTo>
                    <a:pt x="10114" y="15303"/>
                  </a:lnTo>
                  <a:cubicBezTo>
                    <a:pt x="9035" y="16361"/>
                    <a:pt x="7326" y="16361"/>
                    <a:pt x="6268" y="15303"/>
                  </a:cubicBezTo>
                  <a:lnTo>
                    <a:pt x="1059" y="10093"/>
                  </a:lnTo>
                  <a:cubicBezTo>
                    <a:pt x="0" y="9035"/>
                    <a:pt x="0" y="7326"/>
                    <a:pt x="1059" y="62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66675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1998600" y="852175"/>
            <a:ext cx="5146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998600" y="2422075"/>
            <a:ext cx="5146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948395" y="3282710"/>
            <a:ext cx="6942408" cy="6942479"/>
          </a:xfrm>
          <a:custGeom>
            <a:avLst/>
            <a:gdLst/>
            <a:ahLst/>
            <a:cxnLst/>
            <a:rect l="l" t="t" r="r" b="b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5050990" y="-1276059"/>
            <a:ext cx="2094407" cy="2094407"/>
          </a:xfrm>
          <a:custGeom>
            <a:avLst/>
            <a:gdLst/>
            <a:ahLst/>
            <a:cxnLst/>
            <a:rect l="l" t="t" r="r" b="b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-77412" y="-143767"/>
            <a:ext cx="9298825" cy="5431033"/>
          </a:xfrm>
          <a:custGeom>
            <a:avLst/>
            <a:gdLst/>
            <a:ahLst/>
            <a:cxnLst/>
            <a:rect l="l" t="t" r="r" b="b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8270670" y="1351460"/>
            <a:ext cx="775142" cy="774390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9"/>
          <p:cNvGrpSpPr/>
          <p:nvPr/>
        </p:nvGrpSpPr>
        <p:grpSpPr>
          <a:xfrm>
            <a:off x="2297817" y="3744783"/>
            <a:ext cx="1326605" cy="1327321"/>
            <a:chOff x="6523105" y="5803858"/>
            <a:chExt cx="1326605" cy="1327321"/>
          </a:xfrm>
        </p:grpSpPr>
        <p:sp>
          <p:nvSpPr>
            <p:cNvPr id="104" name="Google Shape;104;p9"/>
            <p:cNvSpPr/>
            <p:nvPr/>
          </p:nvSpPr>
          <p:spPr>
            <a:xfrm>
              <a:off x="6523105" y="5803858"/>
              <a:ext cx="1326605" cy="1327321"/>
            </a:xfrm>
            <a:custGeom>
              <a:avLst/>
              <a:gdLst/>
              <a:ahLst/>
              <a:cxnLst/>
              <a:rect l="l" t="t" r="r" b="b"/>
              <a:pathLst>
                <a:path w="37056" h="37076" extrusionOk="0">
                  <a:moveTo>
                    <a:pt x="2402" y="14204"/>
                  </a:moveTo>
                  <a:lnTo>
                    <a:pt x="14184" y="2422"/>
                  </a:lnTo>
                  <a:cubicBezTo>
                    <a:pt x="16585" y="1"/>
                    <a:pt x="20472" y="1"/>
                    <a:pt x="22873" y="2422"/>
                  </a:cubicBezTo>
                  <a:lnTo>
                    <a:pt x="34654" y="14204"/>
                  </a:lnTo>
                  <a:cubicBezTo>
                    <a:pt x="37056" y="16605"/>
                    <a:pt x="37056" y="20471"/>
                    <a:pt x="34654" y="22872"/>
                  </a:cubicBezTo>
                  <a:lnTo>
                    <a:pt x="22873" y="34675"/>
                  </a:lnTo>
                  <a:cubicBezTo>
                    <a:pt x="20472" y="37076"/>
                    <a:pt x="16585" y="37076"/>
                    <a:pt x="14184" y="34675"/>
                  </a:cubicBezTo>
                  <a:lnTo>
                    <a:pt x="2402" y="22872"/>
                  </a:lnTo>
                  <a:cubicBezTo>
                    <a:pt x="1" y="20471"/>
                    <a:pt x="1" y="16605"/>
                    <a:pt x="2402" y="142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19050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6883718" y="6179758"/>
              <a:ext cx="585724" cy="585724"/>
            </a:xfrm>
            <a:custGeom>
              <a:avLst/>
              <a:gdLst/>
              <a:ahLst/>
              <a:cxnLst/>
              <a:rect l="l" t="t" r="r" b="b"/>
              <a:pathLst>
                <a:path w="16361" h="16361" extrusionOk="0">
                  <a:moveTo>
                    <a:pt x="1059" y="6247"/>
                  </a:moveTo>
                  <a:lnTo>
                    <a:pt x="6268" y="1059"/>
                  </a:lnTo>
                  <a:cubicBezTo>
                    <a:pt x="7326" y="0"/>
                    <a:pt x="9035" y="0"/>
                    <a:pt x="10114" y="1059"/>
                  </a:cubicBezTo>
                  <a:lnTo>
                    <a:pt x="15303" y="6247"/>
                  </a:lnTo>
                  <a:cubicBezTo>
                    <a:pt x="16361" y="7326"/>
                    <a:pt x="16361" y="9035"/>
                    <a:pt x="15303" y="10093"/>
                  </a:cubicBezTo>
                  <a:lnTo>
                    <a:pt x="10114" y="15303"/>
                  </a:lnTo>
                  <a:cubicBezTo>
                    <a:pt x="9035" y="16361"/>
                    <a:pt x="7326" y="16361"/>
                    <a:pt x="6268" y="15303"/>
                  </a:cubicBezTo>
                  <a:lnTo>
                    <a:pt x="1059" y="10093"/>
                  </a:lnTo>
                  <a:cubicBezTo>
                    <a:pt x="0" y="9035"/>
                    <a:pt x="0" y="7326"/>
                    <a:pt x="1059" y="62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66675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9"/>
          <p:cNvGrpSpPr/>
          <p:nvPr/>
        </p:nvGrpSpPr>
        <p:grpSpPr>
          <a:xfrm>
            <a:off x="-740271" y="152405"/>
            <a:ext cx="2408871" cy="2259820"/>
            <a:chOff x="-1407021" y="76205"/>
            <a:chExt cx="2408871" cy="2259820"/>
          </a:xfrm>
        </p:grpSpPr>
        <p:grpSp>
          <p:nvGrpSpPr>
            <p:cNvPr id="107" name="Google Shape;107;p9"/>
            <p:cNvGrpSpPr/>
            <p:nvPr/>
          </p:nvGrpSpPr>
          <p:grpSpPr>
            <a:xfrm>
              <a:off x="-1407021" y="241660"/>
              <a:ext cx="2329791" cy="2094365"/>
              <a:chOff x="11125660" y="2009201"/>
              <a:chExt cx="1038093" cy="933234"/>
            </a:xfrm>
          </p:grpSpPr>
          <p:sp>
            <p:nvSpPr>
              <p:cNvPr id="108" name="Google Shape;108;p9"/>
              <p:cNvSpPr/>
              <p:nvPr/>
            </p:nvSpPr>
            <p:spPr>
              <a:xfrm>
                <a:off x="11125660" y="2009201"/>
                <a:ext cx="933199" cy="933234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11230554" y="2009201"/>
                <a:ext cx="933199" cy="933234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110;p9"/>
            <p:cNvSpPr/>
            <p:nvPr/>
          </p:nvSpPr>
          <p:spPr>
            <a:xfrm>
              <a:off x="620079" y="76205"/>
              <a:ext cx="381771" cy="381735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/>
          <p:nvPr/>
        </p:nvSpPr>
        <p:spPr>
          <a:xfrm>
            <a:off x="7753890" y="2429166"/>
            <a:ext cx="2094407" cy="2094407"/>
          </a:xfrm>
          <a:custGeom>
            <a:avLst/>
            <a:gdLst/>
            <a:ahLst/>
            <a:cxnLst/>
            <a:rect l="l" t="t" r="r" b="b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-77412" y="-143767"/>
            <a:ext cx="9298825" cy="5431033"/>
          </a:xfrm>
          <a:custGeom>
            <a:avLst/>
            <a:gdLst/>
            <a:ahLst/>
            <a:cxnLst/>
            <a:rect l="l" t="t" r="r" b="b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/>
          <p:nvPr/>
        </p:nvSpPr>
        <p:spPr>
          <a:xfrm>
            <a:off x="8423991" y="190389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"/>
          <p:cNvSpPr/>
          <p:nvPr/>
        </p:nvSpPr>
        <p:spPr>
          <a:xfrm>
            <a:off x="7490995" y="4216910"/>
            <a:ext cx="775142" cy="774390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194941" y="348630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/>
          <p:nvPr/>
        </p:nvSpPr>
        <p:spPr>
          <a:xfrm flipH="1">
            <a:off x="-985060" y="3562486"/>
            <a:ext cx="6942408" cy="6942479"/>
          </a:xfrm>
          <a:custGeom>
            <a:avLst/>
            <a:gdLst/>
            <a:ahLst/>
            <a:cxnLst/>
            <a:rect l="l" t="t" r="r" b="b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4"/>
          <p:cNvSpPr/>
          <p:nvPr/>
        </p:nvSpPr>
        <p:spPr>
          <a:xfrm flipH="1">
            <a:off x="-743979" y="2408391"/>
            <a:ext cx="2094407" cy="2094407"/>
          </a:xfrm>
          <a:custGeom>
            <a:avLst/>
            <a:gdLst/>
            <a:ahLst/>
            <a:cxnLst/>
            <a:rect l="l" t="t" r="r" b="b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4"/>
          <p:cNvSpPr/>
          <p:nvPr/>
        </p:nvSpPr>
        <p:spPr>
          <a:xfrm>
            <a:off x="-77412" y="-143767"/>
            <a:ext cx="9298825" cy="5431033"/>
          </a:xfrm>
          <a:custGeom>
            <a:avLst/>
            <a:gdLst/>
            <a:ahLst/>
            <a:cxnLst/>
            <a:rect l="l" t="t" r="r" b="b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4"/>
          <p:cNvSpPr/>
          <p:nvPr/>
        </p:nvSpPr>
        <p:spPr>
          <a:xfrm flipH="1">
            <a:off x="7180830" y="157755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4"/>
          <p:cNvSpPr/>
          <p:nvPr/>
        </p:nvSpPr>
        <p:spPr>
          <a:xfrm rot="10800000" flipH="1">
            <a:off x="8552428" y="1367181"/>
            <a:ext cx="1326605" cy="1326605"/>
          </a:xfrm>
          <a:custGeom>
            <a:avLst/>
            <a:gdLst/>
            <a:ahLst/>
            <a:cxnLst/>
            <a:rect l="l" t="t" r="r" b="b"/>
            <a:pathLst>
              <a:path w="37056" h="37056" extrusionOk="0">
                <a:moveTo>
                  <a:pt x="34654" y="22852"/>
                </a:moveTo>
                <a:lnTo>
                  <a:pt x="22873" y="34654"/>
                </a:lnTo>
                <a:cubicBezTo>
                  <a:pt x="20472" y="37056"/>
                  <a:pt x="16585" y="37056"/>
                  <a:pt x="14184" y="34654"/>
                </a:cubicBezTo>
                <a:lnTo>
                  <a:pt x="2402" y="22852"/>
                </a:lnTo>
                <a:cubicBezTo>
                  <a:pt x="1" y="20471"/>
                  <a:pt x="1" y="16585"/>
                  <a:pt x="2402" y="14184"/>
                </a:cubicBezTo>
                <a:lnTo>
                  <a:pt x="14184" y="2402"/>
                </a:lnTo>
                <a:cubicBezTo>
                  <a:pt x="16585" y="1"/>
                  <a:pt x="20472" y="1"/>
                  <a:pt x="22873" y="2402"/>
                </a:cubicBezTo>
                <a:lnTo>
                  <a:pt x="34654" y="14184"/>
                </a:lnTo>
                <a:cubicBezTo>
                  <a:pt x="37056" y="16585"/>
                  <a:pt x="37056" y="20471"/>
                  <a:pt x="34654" y="2285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/>
          <p:nvPr/>
        </p:nvSpPr>
        <p:spPr>
          <a:xfrm flipH="1">
            <a:off x="4882340" y="3257686"/>
            <a:ext cx="6942408" cy="6942479"/>
          </a:xfrm>
          <a:custGeom>
            <a:avLst/>
            <a:gdLst/>
            <a:ahLst/>
            <a:cxnLst/>
            <a:rect l="l" t="t" r="r" b="b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5"/>
          <p:cNvSpPr/>
          <p:nvPr/>
        </p:nvSpPr>
        <p:spPr>
          <a:xfrm flipH="1">
            <a:off x="-743979" y="-49059"/>
            <a:ext cx="2094407" cy="2094407"/>
          </a:xfrm>
          <a:custGeom>
            <a:avLst/>
            <a:gdLst/>
            <a:ahLst/>
            <a:cxnLst/>
            <a:rect l="l" t="t" r="r" b="b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5"/>
          <p:cNvSpPr/>
          <p:nvPr/>
        </p:nvSpPr>
        <p:spPr>
          <a:xfrm>
            <a:off x="-77412" y="-143767"/>
            <a:ext cx="9298825" cy="5431033"/>
          </a:xfrm>
          <a:custGeom>
            <a:avLst/>
            <a:gdLst/>
            <a:ahLst/>
            <a:cxnLst/>
            <a:rect l="l" t="t" r="r" b="b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 flipH="1">
            <a:off x="112343" y="2380880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 rot="10800000" flipH="1">
            <a:off x="5466328" y="-2614269"/>
            <a:ext cx="1326605" cy="1326605"/>
          </a:xfrm>
          <a:custGeom>
            <a:avLst/>
            <a:gdLst/>
            <a:ahLst/>
            <a:cxnLst/>
            <a:rect l="l" t="t" r="r" b="b"/>
            <a:pathLst>
              <a:path w="37056" h="37056" extrusionOk="0">
                <a:moveTo>
                  <a:pt x="34654" y="22852"/>
                </a:moveTo>
                <a:lnTo>
                  <a:pt x="22873" y="34654"/>
                </a:lnTo>
                <a:cubicBezTo>
                  <a:pt x="20472" y="37056"/>
                  <a:pt x="16585" y="37056"/>
                  <a:pt x="14184" y="34654"/>
                </a:cubicBezTo>
                <a:lnTo>
                  <a:pt x="2402" y="22852"/>
                </a:lnTo>
                <a:cubicBezTo>
                  <a:pt x="1" y="20471"/>
                  <a:pt x="1" y="16585"/>
                  <a:pt x="2402" y="14184"/>
                </a:cubicBezTo>
                <a:lnTo>
                  <a:pt x="14184" y="2402"/>
                </a:lnTo>
                <a:cubicBezTo>
                  <a:pt x="16585" y="1"/>
                  <a:pt x="20472" y="1"/>
                  <a:pt x="22873" y="2402"/>
                </a:cubicBezTo>
                <a:lnTo>
                  <a:pt x="34654" y="14184"/>
                </a:lnTo>
                <a:cubicBezTo>
                  <a:pt x="37056" y="16585"/>
                  <a:pt x="37056" y="20471"/>
                  <a:pt x="34654" y="2285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" name="Google Shape;303;p25"/>
          <p:cNvGrpSpPr/>
          <p:nvPr/>
        </p:nvGrpSpPr>
        <p:grpSpPr>
          <a:xfrm flipH="1">
            <a:off x="7593029" y="129530"/>
            <a:ext cx="2408871" cy="2259820"/>
            <a:chOff x="-1407021" y="76205"/>
            <a:chExt cx="2408871" cy="2259820"/>
          </a:xfrm>
        </p:grpSpPr>
        <p:grpSp>
          <p:nvGrpSpPr>
            <p:cNvPr id="304" name="Google Shape;304;p25"/>
            <p:cNvGrpSpPr/>
            <p:nvPr/>
          </p:nvGrpSpPr>
          <p:grpSpPr>
            <a:xfrm>
              <a:off x="-1407021" y="241660"/>
              <a:ext cx="2329791" cy="2094365"/>
              <a:chOff x="11125660" y="2009201"/>
              <a:chExt cx="1038093" cy="933234"/>
            </a:xfrm>
          </p:grpSpPr>
          <p:sp>
            <p:nvSpPr>
              <p:cNvPr id="305" name="Google Shape;305;p25"/>
              <p:cNvSpPr/>
              <p:nvPr/>
            </p:nvSpPr>
            <p:spPr>
              <a:xfrm>
                <a:off x="11125660" y="2009201"/>
                <a:ext cx="933199" cy="933234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11230554" y="2009201"/>
                <a:ext cx="933199" cy="933234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7" name="Google Shape;307;p25"/>
            <p:cNvSpPr/>
            <p:nvPr/>
          </p:nvSpPr>
          <p:spPr>
            <a:xfrm>
              <a:off x="620079" y="76205"/>
              <a:ext cx="381771" cy="381735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/>
          <p:nvPr/>
        </p:nvSpPr>
        <p:spPr>
          <a:xfrm flipH="1">
            <a:off x="3829040" y="-5071714"/>
            <a:ext cx="6942408" cy="6942479"/>
          </a:xfrm>
          <a:custGeom>
            <a:avLst/>
            <a:gdLst/>
            <a:ahLst/>
            <a:cxnLst/>
            <a:rect l="l" t="t" r="r" b="b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-77412" y="-143767"/>
            <a:ext cx="9298825" cy="5431033"/>
          </a:xfrm>
          <a:custGeom>
            <a:avLst/>
            <a:gdLst/>
            <a:ahLst/>
            <a:cxnLst/>
            <a:rect l="l" t="t" r="r" b="b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"/>
          <p:cNvSpPr/>
          <p:nvPr/>
        </p:nvSpPr>
        <p:spPr>
          <a:xfrm flipH="1">
            <a:off x="4474793" y="57155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26"/>
          <p:cNvGrpSpPr/>
          <p:nvPr/>
        </p:nvGrpSpPr>
        <p:grpSpPr>
          <a:xfrm>
            <a:off x="6716729" y="3569480"/>
            <a:ext cx="2408871" cy="2259820"/>
            <a:chOff x="-1407021" y="76205"/>
            <a:chExt cx="2408871" cy="2259820"/>
          </a:xfrm>
        </p:grpSpPr>
        <p:grpSp>
          <p:nvGrpSpPr>
            <p:cNvPr id="313" name="Google Shape;313;p26"/>
            <p:cNvGrpSpPr/>
            <p:nvPr/>
          </p:nvGrpSpPr>
          <p:grpSpPr>
            <a:xfrm>
              <a:off x="-1407021" y="241660"/>
              <a:ext cx="2329791" cy="2094365"/>
              <a:chOff x="11125660" y="2009201"/>
              <a:chExt cx="1038093" cy="933234"/>
            </a:xfrm>
          </p:grpSpPr>
          <p:sp>
            <p:nvSpPr>
              <p:cNvPr id="314" name="Google Shape;314;p26"/>
              <p:cNvSpPr/>
              <p:nvPr/>
            </p:nvSpPr>
            <p:spPr>
              <a:xfrm>
                <a:off x="11125660" y="2009201"/>
                <a:ext cx="933199" cy="933234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6"/>
              <p:cNvSpPr/>
              <p:nvPr/>
            </p:nvSpPr>
            <p:spPr>
              <a:xfrm>
                <a:off x="11230554" y="2009201"/>
                <a:ext cx="933199" cy="933234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" name="Google Shape;316;p26"/>
            <p:cNvSpPr/>
            <p:nvPr/>
          </p:nvSpPr>
          <p:spPr>
            <a:xfrm>
              <a:off x="620079" y="76205"/>
              <a:ext cx="381771" cy="381735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26"/>
          <p:cNvGrpSpPr/>
          <p:nvPr/>
        </p:nvGrpSpPr>
        <p:grpSpPr>
          <a:xfrm>
            <a:off x="49930" y="3639983"/>
            <a:ext cx="1326605" cy="1327321"/>
            <a:chOff x="6523105" y="5803858"/>
            <a:chExt cx="1326605" cy="1327321"/>
          </a:xfrm>
        </p:grpSpPr>
        <p:sp>
          <p:nvSpPr>
            <p:cNvPr id="318" name="Google Shape;318;p26"/>
            <p:cNvSpPr/>
            <p:nvPr/>
          </p:nvSpPr>
          <p:spPr>
            <a:xfrm>
              <a:off x="6523105" y="5803858"/>
              <a:ext cx="1326605" cy="1327321"/>
            </a:xfrm>
            <a:custGeom>
              <a:avLst/>
              <a:gdLst/>
              <a:ahLst/>
              <a:cxnLst/>
              <a:rect l="l" t="t" r="r" b="b"/>
              <a:pathLst>
                <a:path w="37056" h="37076" extrusionOk="0">
                  <a:moveTo>
                    <a:pt x="2402" y="14204"/>
                  </a:moveTo>
                  <a:lnTo>
                    <a:pt x="14184" y="2422"/>
                  </a:lnTo>
                  <a:cubicBezTo>
                    <a:pt x="16585" y="1"/>
                    <a:pt x="20472" y="1"/>
                    <a:pt x="22873" y="2422"/>
                  </a:cubicBezTo>
                  <a:lnTo>
                    <a:pt x="34654" y="14204"/>
                  </a:lnTo>
                  <a:cubicBezTo>
                    <a:pt x="37056" y="16605"/>
                    <a:pt x="37056" y="20471"/>
                    <a:pt x="34654" y="22872"/>
                  </a:cubicBezTo>
                  <a:lnTo>
                    <a:pt x="22873" y="34675"/>
                  </a:lnTo>
                  <a:cubicBezTo>
                    <a:pt x="20472" y="37076"/>
                    <a:pt x="16585" y="37076"/>
                    <a:pt x="14184" y="34675"/>
                  </a:cubicBezTo>
                  <a:lnTo>
                    <a:pt x="2402" y="22872"/>
                  </a:lnTo>
                  <a:cubicBezTo>
                    <a:pt x="1" y="20471"/>
                    <a:pt x="1" y="16605"/>
                    <a:pt x="2402" y="142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19050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6883718" y="6179758"/>
              <a:ext cx="585724" cy="585724"/>
            </a:xfrm>
            <a:custGeom>
              <a:avLst/>
              <a:gdLst/>
              <a:ahLst/>
              <a:cxnLst/>
              <a:rect l="l" t="t" r="r" b="b"/>
              <a:pathLst>
                <a:path w="16361" h="16361" extrusionOk="0">
                  <a:moveTo>
                    <a:pt x="1059" y="6247"/>
                  </a:moveTo>
                  <a:lnTo>
                    <a:pt x="6268" y="1059"/>
                  </a:lnTo>
                  <a:cubicBezTo>
                    <a:pt x="7326" y="0"/>
                    <a:pt x="9035" y="0"/>
                    <a:pt x="10114" y="1059"/>
                  </a:cubicBezTo>
                  <a:lnTo>
                    <a:pt x="15303" y="6247"/>
                  </a:lnTo>
                  <a:cubicBezTo>
                    <a:pt x="16361" y="7326"/>
                    <a:pt x="16361" y="9035"/>
                    <a:pt x="15303" y="10093"/>
                  </a:cubicBezTo>
                  <a:lnTo>
                    <a:pt x="10114" y="15303"/>
                  </a:lnTo>
                  <a:cubicBezTo>
                    <a:pt x="9035" y="16361"/>
                    <a:pt x="7326" y="16361"/>
                    <a:pt x="6268" y="15303"/>
                  </a:cubicBezTo>
                  <a:lnTo>
                    <a:pt x="1059" y="10093"/>
                  </a:lnTo>
                  <a:cubicBezTo>
                    <a:pt x="0" y="9035"/>
                    <a:pt x="0" y="7326"/>
                    <a:pt x="1059" y="62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66675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None/>
              <a:defRPr sz="32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  <a:def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0"/>
          <p:cNvGrpSpPr/>
          <p:nvPr/>
        </p:nvGrpSpPr>
        <p:grpSpPr>
          <a:xfrm>
            <a:off x="6286658" y="3486784"/>
            <a:ext cx="2768987" cy="2768987"/>
            <a:chOff x="9358358" y="5181009"/>
            <a:chExt cx="2768987" cy="2768987"/>
          </a:xfrm>
        </p:grpSpPr>
        <p:sp>
          <p:nvSpPr>
            <p:cNvPr id="333" name="Google Shape;333;p30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10035837" y="5858488"/>
              <a:ext cx="1414028" cy="1414744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30"/>
          <p:cNvGrpSpPr/>
          <p:nvPr/>
        </p:nvGrpSpPr>
        <p:grpSpPr>
          <a:xfrm>
            <a:off x="5781642" y="539508"/>
            <a:ext cx="1326605" cy="1327321"/>
            <a:chOff x="6523105" y="5803858"/>
            <a:chExt cx="1326605" cy="1327321"/>
          </a:xfrm>
        </p:grpSpPr>
        <p:sp>
          <p:nvSpPr>
            <p:cNvPr id="336" name="Google Shape;336;p30"/>
            <p:cNvSpPr/>
            <p:nvPr/>
          </p:nvSpPr>
          <p:spPr>
            <a:xfrm>
              <a:off x="6523105" y="5803858"/>
              <a:ext cx="1326605" cy="1327321"/>
            </a:xfrm>
            <a:custGeom>
              <a:avLst/>
              <a:gdLst/>
              <a:ahLst/>
              <a:cxnLst/>
              <a:rect l="l" t="t" r="r" b="b"/>
              <a:pathLst>
                <a:path w="37056" h="37076" extrusionOk="0">
                  <a:moveTo>
                    <a:pt x="2402" y="14204"/>
                  </a:moveTo>
                  <a:lnTo>
                    <a:pt x="14184" y="2422"/>
                  </a:lnTo>
                  <a:cubicBezTo>
                    <a:pt x="16585" y="1"/>
                    <a:pt x="20472" y="1"/>
                    <a:pt x="22873" y="2422"/>
                  </a:cubicBezTo>
                  <a:lnTo>
                    <a:pt x="34654" y="14204"/>
                  </a:lnTo>
                  <a:cubicBezTo>
                    <a:pt x="37056" y="16605"/>
                    <a:pt x="37056" y="20471"/>
                    <a:pt x="34654" y="22872"/>
                  </a:cubicBezTo>
                  <a:lnTo>
                    <a:pt x="22873" y="34675"/>
                  </a:lnTo>
                  <a:cubicBezTo>
                    <a:pt x="20472" y="37076"/>
                    <a:pt x="16585" y="37076"/>
                    <a:pt x="14184" y="34675"/>
                  </a:cubicBezTo>
                  <a:lnTo>
                    <a:pt x="2402" y="22872"/>
                  </a:lnTo>
                  <a:cubicBezTo>
                    <a:pt x="1" y="20471"/>
                    <a:pt x="1" y="16605"/>
                    <a:pt x="2402" y="142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19050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6883718" y="6179758"/>
              <a:ext cx="585724" cy="585724"/>
            </a:xfrm>
            <a:custGeom>
              <a:avLst/>
              <a:gdLst/>
              <a:ahLst/>
              <a:cxnLst/>
              <a:rect l="l" t="t" r="r" b="b"/>
              <a:pathLst>
                <a:path w="16361" h="16361" extrusionOk="0">
                  <a:moveTo>
                    <a:pt x="1059" y="6247"/>
                  </a:moveTo>
                  <a:lnTo>
                    <a:pt x="6268" y="1059"/>
                  </a:lnTo>
                  <a:cubicBezTo>
                    <a:pt x="7326" y="0"/>
                    <a:pt x="9035" y="0"/>
                    <a:pt x="10114" y="1059"/>
                  </a:cubicBezTo>
                  <a:lnTo>
                    <a:pt x="15303" y="6247"/>
                  </a:lnTo>
                  <a:cubicBezTo>
                    <a:pt x="16361" y="7326"/>
                    <a:pt x="16361" y="9035"/>
                    <a:pt x="15303" y="10093"/>
                  </a:cubicBezTo>
                  <a:lnTo>
                    <a:pt x="10114" y="15303"/>
                  </a:lnTo>
                  <a:cubicBezTo>
                    <a:pt x="9035" y="16361"/>
                    <a:pt x="7326" y="16361"/>
                    <a:pt x="6268" y="15303"/>
                  </a:cubicBezTo>
                  <a:lnTo>
                    <a:pt x="1059" y="10093"/>
                  </a:lnTo>
                  <a:cubicBezTo>
                    <a:pt x="0" y="9035"/>
                    <a:pt x="0" y="7326"/>
                    <a:pt x="1059" y="62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66675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9542"/>
            <a:ext cx="3744416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/>
          <p:nvPr/>
        </p:nvSpPr>
        <p:spPr>
          <a:xfrm>
            <a:off x="1204591" y="61234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3203848" y="155012"/>
            <a:ext cx="4789207" cy="572700"/>
          </a:xfrm>
        </p:spPr>
        <p:txBody>
          <a:bodyPr/>
          <a:lstStyle/>
          <a:p>
            <a:r>
              <a:rPr lang="fa-IR" dirty="0" smtClean="0">
                <a:latin typeface="Capsule Black" pitchFamily="2" charset="-78"/>
                <a:cs typeface="Capsule Black" pitchFamily="2" charset="-78"/>
              </a:rPr>
              <a:t>اعضای گروه</a:t>
            </a:r>
            <a:r>
              <a:rPr lang="fa-IR" dirty="0">
                <a:latin typeface="Capsule Black" pitchFamily="2" charset="-78"/>
                <a:cs typeface="Capsule Black" pitchFamily="2" charset="-78"/>
              </a:rPr>
              <a:t> </a:t>
            </a:r>
            <a:r>
              <a:rPr lang="fa-IR" dirty="0" smtClean="0">
                <a:latin typeface="Capsule Black" pitchFamily="2" charset="-78"/>
                <a:cs typeface="Capsule Black" pitchFamily="2" charset="-78"/>
              </a:rPr>
              <a:t>خدای خوب ابراهیم(ع)</a:t>
            </a:r>
            <a:endParaRPr lang="en-US" dirty="0">
              <a:latin typeface="Capsule Black" pitchFamily="2" charset="-78"/>
              <a:cs typeface="Capsule Black" pitchFamily="2" charset="-78"/>
            </a:endParaRPr>
          </a:p>
        </p:txBody>
      </p:sp>
      <p:pic>
        <p:nvPicPr>
          <p:cNvPr id="39" name="Picture Placeholder 38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r="19442"/>
          <a:stretch>
            <a:fillRect/>
          </a:stretch>
        </p:blipFill>
        <p:spPr>
          <a:xfrm>
            <a:off x="6962767" y="1259548"/>
            <a:ext cx="2060575" cy="2246312"/>
          </a:xfrm>
          <a:solidFill>
            <a:schemeClr val="tx2"/>
          </a:solidFill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grpSp>
        <p:nvGrpSpPr>
          <p:cNvPr id="382" name="Google Shape;382;p33"/>
          <p:cNvGrpSpPr/>
          <p:nvPr/>
        </p:nvGrpSpPr>
        <p:grpSpPr>
          <a:xfrm>
            <a:off x="3889208" y="4011910"/>
            <a:ext cx="2768987" cy="2768987"/>
            <a:chOff x="9358358" y="5181009"/>
            <a:chExt cx="2768987" cy="2768987"/>
          </a:xfrm>
        </p:grpSpPr>
        <p:sp>
          <p:nvSpPr>
            <p:cNvPr id="383" name="Google Shape;383;p33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035837" y="5858488"/>
              <a:ext cx="1414028" cy="1414744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6962767" y="3505860"/>
            <a:ext cx="2060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latin typeface="Capsule Black" pitchFamily="2" charset="-78"/>
                <a:cs typeface="Capsule Black" pitchFamily="2" charset="-78"/>
              </a:rPr>
              <a:t>سید مجتبی </a:t>
            </a:r>
            <a:r>
              <a:rPr lang="fa-IR" sz="2000" b="1" dirty="0" smtClean="0">
                <a:latin typeface="Capsule Black" pitchFamily="2" charset="-78"/>
                <a:cs typeface="Capsule Black" pitchFamily="2" charset="-78"/>
              </a:rPr>
              <a:t>احمدپناه</a:t>
            </a:r>
          </a:p>
          <a:p>
            <a:pPr algn="ctr" rtl="1"/>
            <a:r>
              <a:rPr lang="fa-IR" sz="2000" b="1" dirty="0" smtClean="0">
                <a:latin typeface="Capsule Black" pitchFamily="2" charset="-78"/>
                <a:cs typeface="Capsule Black" pitchFamily="2" charset="-78"/>
              </a:rPr>
              <a:t>(نویسنده و کارگردان)</a:t>
            </a:r>
            <a:endParaRPr lang="en-US" sz="2000" b="1" dirty="0">
              <a:latin typeface="Capsule Black" pitchFamily="2" charset="-78"/>
              <a:cs typeface="Capsule Black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83639"/>
            <a:ext cx="3024336" cy="3755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2" y="935073"/>
            <a:ext cx="3149820" cy="3149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0590" y="132745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1100" b="1" dirty="0"/>
              <a:t>بازیگران نقش اصلی: </a:t>
            </a:r>
          </a:p>
          <a:p>
            <a:pPr algn="r"/>
            <a:r>
              <a:rPr lang="fa-IR" sz="1100" b="1" dirty="0"/>
              <a:t>راوی: سید طاها اکرمی. </a:t>
            </a:r>
          </a:p>
          <a:p>
            <a:pPr algn="r"/>
            <a:r>
              <a:rPr lang="fa-IR" sz="1100" b="1" dirty="0"/>
              <a:t> ابراهیم(ع): سید معین لطیفی.</a:t>
            </a:r>
          </a:p>
          <a:p>
            <a:pPr algn="r"/>
            <a:r>
              <a:rPr lang="fa-IR" sz="1100" b="1" dirty="0"/>
              <a:t> مایا: امیرحسین قویدل. </a:t>
            </a:r>
          </a:p>
          <a:p>
            <a:pPr algn="r"/>
            <a:r>
              <a:rPr lang="fa-IR" sz="1100" b="1" dirty="0"/>
              <a:t>هاران: سید محمد جواد احمدپناه. تارا: کیان مهر احمدی.</a:t>
            </a:r>
          </a:p>
          <a:p>
            <a:pPr algn="r"/>
            <a:r>
              <a:rPr lang="fa-IR" sz="1100" b="1" dirty="0"/>
              <a:t> رهام: سجاد گچینی.</a:t>
            </a:r>
          </a:p>
          <a:p>
            <a:pPr algn="r"/>
            <a:r>
              <a:rPr lang="fa-IR" sz="1100" b="1" dirty="0"/>
              <a:t> پیروان </a:t>
            </a:r>
            <a:r>
              <a:rPr lang="fa-IR" sz="1100" b="1" dirty="0" smtClean="0"/>
              <a:t>ابراهیم(ع): </a:t>
            </a:r>
            <a:endParaRPr lang="fa-IR" sz="1100" b="1" dirty="0"/>
          </a:p>
          <a:p>
            <a:pPr algn="r"/>
            <a:r>
              <a:rPr lang="fa-IR" sz="1100" b="1" dirty="0"/>
              <a:t>محمد صدرا رئیس اسداللهی، محمد کریمی، محمد مهدی خلیل </a:t>
            </a:r>
            <a:r>
              <a:rPr lang="fa-IR" sz="1100" b="1" dirty="0" smtClean="0"/>
              <a:t>زاده </a:t>
            </a:r>
          </a:p>
          <a:p>
            <a:pPr algn="r"/>
            <a:r>
              <a:rPr lang="fa-IR" sz="1100" b="1" dirty="0" smtClean="0"/>
              <a:t>پیروان </a:t>
            </a:r>
            <a:r>
              <a:rPr lang="fa-IR" sz="1100" b="1" dirty="0"/>
              <a:t>خداناباوران: امیر عباس خاکی، محمدصدرا شجاعی</a:t>
            </a:r>
            <a:r>
              <a:rPr lang="fa-IR" sz="1100" b="1" dirty="0" smtClean="0"/>
              <a:t>،</a:t>
            </a:r>
          </a:p>
          <a:p>
            <a:pPr algn="r"/>
            <a:r>
              <a:rPr lang="fa-IR" sz="1100" b="1" dirty="0" smtClean="0"/>
              <a:t> </a:t>
            </a:r>
            <a:r>
              <a:rPr lang="fa-IR" sz="1100" b="1" dirty="0"/>
              <a:t>کیان داودی</a:t>
            </a:r>
            <a:r>
              <a:rPr lang="fa-IR" sz="1100" b="1" dirty="0" smtClean="0"/>
              <a:t>.</a:t>
            </a:r>
          </a:p>
          <a:p>
            <a:pPr algn="r"/>
            <a:r>
              <a:rPr lang="fa-IR" sz="1100" b="1" dirty="0" smtClean="0"/>
              <a:t> </a:t>
            </a:r>
            <a:r>
              <a:rPr lang="fa-IR" sz="1100" b="1" dirty="0"/>
              <a:t>سایر بازیگران:</a:t>
            </a:r>
          </a:p>
          <a:p>
            <a:pPr algn="r"/>
            <a:r>
              <a:rPr lang="fa-IR" sz="1100" b="1" dirty="0"/>
              <a:t> علی اصغر طلا نشان، پارسا اردستانی، علی کنعانی، </a:t>
            </a:r>
            <a:endParaRPr lang="fa-IR" sz="1100" b="1" dirty="0" smtClean="0"/>
          </a:p>
          <a:p>
            <a:pPr algn="r"/>
            <a:r>
              <a:rPr lang="fa-IR" sz="1100" b="1" dirty="0" smtClean="0"/>
              <a:t>محمد </a:t>
            </a:r>
            <a:r>
              <a:rPr lang="fa-IR" sz="1100" b="1" dirty="0"/>
              <a:t>سبحان شفاعتی، علی خسروی، محمد نور، علی اکبری</a:t>
            </a:r>
            <a:r>
              <a:rPr lang="fa-IR" sz="1100" b="1" dirty="0" smtClean="0"/>
              <a:t>،</a:t>
            </a:r>
          </a:p>
          <a:p>
            <a:pPr algn="r"/>
            <a:r>
              <a:rPr lang="fa-IR" sz="1100" b="1" dirty="0" smtClean="0"/>
              <a:t> </a:t>
            </a:r>
            <a:r>
              <a:rPr lang="fa-IR" sz="1100" b="1" dirty="0"/>
              <a:t>محمدصادق محمدی، ابوالفضل عناقه، روح الله </a:t>
            </a:r>
            <a:r>
              <a:rPr lang="fa-IR" sz="1100" b="1" dirty="0" smtClean="0"/>
              <a:t>آک پنار</a:t>
            </a:r>
            <a:r>
              <a:rPr lang="fa-IR" sz="1100" b="1" dirty="0"/>
              <a:t>، </a:t>
            </a:r>
            <a:endParaRPr lang="fa-IR" sz="1100" b="1" dirty="0" smtClean="0"/>
          </a:p>
          <a:p>
            <a:pPr algn="r"/>
            <a:r>
              <a:rPr lang="fa-IR" sz="1100" b="1" dirty="0" smtClean="0"/>
              <a:t>محسن </a:t>
            </a:r>
            <a:r>
              <a:rPr lang="fa-IR" sz="1100" b="1" dirty="0"/>
              <a:t>مدینه، علی خراسانی، محمدطاها </a:t>
            </a:r>
            <a:r>
              <a:rPr lang="fa-IR" sz="1100" b="1" dirty="0" smtClean="0"/>
              <a:t>کاظمی،علی </a:t>
            </a:r>
            <a:r>
              <a:rPr lang="fa-IR" sz="1100" b="1" dirty="0"/>
              <a:t>رضا جوهری</a:t>
            </a:r>
            <a:r>
              <a:rPr lang="fa-IR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/>
          <p:nvPr/>
        </p:nvSpPr>
        <p:spPr>
          <a:xfrm>
            <a:off x="1204591" y="61234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827584" y="516859"/>
            <a:ext cx="404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dirty="0">
                <a:latin typeface="Capsule Black" pitchFamily="2" charset="-78"/>
                <a:cs typeface="Capsule Black" pitchFamily="2" charset="-78"/>
              </a:rPr>
              <a:t>درخواست </a:t>
            </a:r>
            <a:r>
              <a:rPr lang="fa-IR" dirty="0" smtClean="0">
                <a:latin typeface="Capsule Black" pitchFamily="2" charset="-78"/>
                <a:cs typeface="Capsule Black" pitchFamily="2" charset="-78"/>
              </a:rPr>
              <a:t>ها</a:t>
            </a:r>
            <a:r>
              <a:rPr lang="en-US" dirty="0" smtClean="0">
                <a:latin typeface="Capsule Black" pitchFamily="2" charset="-78"/>
                <a:cs typeface="Capsule Black" pitchFamily="2" charset="-78"/>
              </a:rPr>
              <a:t>:</a:t>
            </a:r>
            <a:endParaRPr lang="en-US" dirty="0">
              <a:latin typeface="Capsule Black" pitchFamily="2" charset="-78"/>
              <a:cs typeface="Capsule Black" pitchFamily="2" charset="-78"/>
            </a:endParaRPr>
          </a:p>
        </p:txBody>
      </p:sp>
      <p:sp>
        <p:nvSpPr>
          <p:cNvPr id="380" name="Google Shape;380;p33"/>
          <p:cNvSpPr txBox="1">
            <a:spLocks noGrp="1"/>
          </p:cNvSpPr>
          <p:nvPr>
            <p:ph type="subTitle" idx="1"/>
          </p:nvPr>
        </p:nvSpPr>
        <p:spPr>
          <a:xfrm>
            <a:off x="179512" y="1491630"/>
            <a:ext cx="4968552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2000" dirty="0">
                <a:latin typeface="Capsule Black" pitchFamily="2" charset="-78"/>
                <a:cs typeface="Capsule Black" pitchFamily="2" charset="-78"/>
              </a:rPr>
              <a:t>* درخواست </a:t>
            </a:r>
            <a:r>
              <a:rPr lang="fa-IR" sz="2000" dirty="0" smtClean="0">
                <a:latin typeface="Capsule Black" pitchFamily="2" charset="-78"/>
                <a:cs typeface="Capsule Black" pitchFamily="2" charset="-78"/>
              </a:rPr>
              <a:t>حمایت جهت اجرای نمایش</a:t>
            </a:r>
            <a:endParaRPr lang="en-US" sz="2000" dirty="0">
              <a:latin typeface="Capsule Black" pitchFamily="2" charset="-78"/>
              <a:cs typeface="Capsule Black" pitchFamily="2" charset="-78"/>
            </a:endParaRPr>
          </a:p>
          <a:p>
            <a:pPr algn="r" rtl="1"/>
            <a:r>
              <a:rPr lang="fa-IR" sz="2000" dirty="0">
                <a:latin typeface="Capsule Black" pitchFamily="2" charset="-78"/>
                <a:cs typeface="Capsule Black" pitchFamily="2" charset="-78"/>
              </a:rPr>
              <a:t>* در خواست مساعدت جهت </a:t>
            </a:r>
            <a:r>
              <a:rPr lang="fa-IR" sz="2000" dirty="0" smtClean="0">
                <a:latin typeface="Capsule Black" pitchFamily="2" charset="-78"/>
                <a:cs typeface="Capsule Black" pitchFamily="2" charset="-78"/>
              </a:rPr>
              <a:t>تهیه امکانات اجرا و فیلمبرداری.</a:t>
            </a:r>
            <a:endParaRPr lang="fa-IR" sz="2000" dirty="0">
              <a:latin typeface="Capsule Black" pitchFamily="2" charset="-78"/>
              <a:cs typeface="Capsule Black" pitchFamily="2" charset="-78"/>
            </a:endParaRPr>
          </a:p>
        </p:txBody>
      </p:sp>
      <p:grpSp>
        <p:nvGrpSpPr>
          <p:cNvPr id="382" name="Google Shape;382;p33"/>
          <p:cNvGrpSpPr/>
          <p:nvPr/>
        </p:nvGrpSpPr>
        <p:grpSpPr>
          <a:xfrm>
            <a:off x="3925633" y="3657584"/>
            <a:ext cx="2768987" cy="2768987"/>
            <a:chOff x="9358358" y="5181009"/>
            <a:chExt cx="2768987" cy="2768987"/>
          </a:xfrm>
        </p:grpSpPr>
        <p:sp>
          <p:nvSpPr>
            <p:cNvPr id="383" name="Google Shape;383;p33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035837" y="5858488"/>
              <a:ext cx="1414028" cy="1414744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6" r="26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06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همکاران همسو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گروه نمایش سایه ها</a:t>
            </a:r>
          </a:p>
          <a:p>
            <a:pPr algn="r" rtl="1"/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25" y="1217632"/>
            <a:ext cx="4012200" cy="2708235"/>
          </a:xfrm>
        </p:spPr>
      </p:pic>
    </p:spTree>
    <p:extLst>
      <p:ext uri="{BB962C8B-B14F-4D97-AF65-F5344CB8AC3E}">
        <p14:creationId xmlns:p14="http://schemas.microsoft.com/office/powerpoint/2010/main" val="272935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/>
          <p:nvPr/>
        </p:nvSpPr>
        <p:spPr>
          <a:xfrm>
            <a:off x="1204591" y="61234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811975" y="1251600"/>
            <a:ext cx="404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dirty="0">
                <a:latin typeface="Capsule Black" pitchFamily="2" charset="-78"/>
                <a:cs typeface="Capsule Black" pitchFamily="2" charset="-78"/>
              </a:rPr>
              <a:t>معرفی:</a:t>
            </a:r>
            <a:endParaRPr lang="en-US" dirty="0">
              <a:latin typeface="Capsule Black" pitchFamily="2" charset="-78"/>
              <a:cs typeface="Capsule Black" pitchFamily="2" charset="-78"/>
            </a:endParaRPr>
          </a:p>
        </p:txBody>
      </p:sp>
      <p:sp>
        <p:nvSpPr>
          <p:cNvPr id="380" name="Google Shape;380;p33"/>
          <p:cNvSpPr txBox="1">
            <a:spLocks noGrp="1"/>
          </p:cNvSpPr>
          <p:nvPr>
            <p:ph type="subTitle" idx="1"/>
          </p:nvPr>
        </p:nvSpPr>
        <p:spPr>
          <a:xfrm>
            <a:off x="659520" y="2081823"/>
            <a:ext cx="4045800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Clr>
                <a:srgbClr val="191919"/>
              </a:buClr>
              <a:buSzPts val="1100"/>
              <a:buNone/>
            </a:pPr>
            <a:r>
              <a:rPr lang="fa-IR" sz="2000" dirty="0" smtClean="0">
                <a:latin typeface="Capsule Black" pitchFamily="2" charset="-78"/>
                <a:cs typeface="Capsule Black" pitchFamily="2" charset="-78"/>
              </a:rPr>
              <a:t>نمایش خدای خوب ابراهیم(ع)؛اولین قسمت از داستان جذاب           اصول دین برای نونهالان و نوجوانان</a:t>
            </a:r>
            <a:endParaRPr lang="en-US" sz="2000" dirty="0" smtClean="0">
              <a:latin typeface="Capsule Black" pitchFamily="2" charset="-78"/>
              <a:cs typeface="Capsule Black" pitchFamily="2" charset="-78"/>
            </a:endParaRPr>
          </a:p>
          <a:p>
            <a:pPr marL="0" lvl="0" indent="0" algn="r" rtl="1">
              <a:buClr>
                <a:srgbClr val="191919"/>
              </a:buClr>
              <a:buSzPts val="1100"/>
              <a:buNone/>
            </a:pPr>
            <a:r>
              <a:rPr lang="fa-IR" sz="2000" dirty="0" smtClean="0">
                <a:latin typeface="Capsule Black" pitchFamily="2" charset="-78"/>
                <a:cs typeface="Capsule Black" pitchFamily="2" charset="-78"/>
              </a:rPr>
              <a:t>بیان اعتقادات بنیادین در قالب هنر  با اجرای جامعه هدف</a:t>
            </a:r>
            <a:endParaRPr sz="2000" dirty="0">
              <a:latin typeface="Capsule Black" pitchFamily="2" charset="-78"/>
              <a:cs typeface="Capsule Black" pitchFamily="2" charset="-78"/>
            </a:endParaRPr>
          </a:p>
        </p:txBody>
      </p:sp>
      <p:grpSp>
        <p:nvGrpSpPr>
          <p:cNvPr id="382" name="Google Shape;382;p33"/>
          <p:cNvGrpSpPr/>
          <p:nvPr/>
        </p:nvGrpSpPr>
        <p:grpSpPr>
          <a:xfrm>
            <a:off x="3925633" y="3657584"/>
            <a:ext cx="2768987" cy="2768987"/>
            <a:chOff x="9358358" y="5181009"/>
            <a:chExt cx="2768987" cy="2768987"/>
          </a:xfrm>
        </p:grpSpPr>
        <p:sp>
          <p:nvSpPr>
            <p:cNvPr id="383" name="Google Shape;383;p33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035837" y="5858488"/>
              <a:ext cx="1414028" cy="1414744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r="167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/>
          <p:nvPr/>
        </p:nvSpPr>
        <p:spPr>
          <a:xfrm>
            <a:off x="1204591" y="61234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811975" y="1251600"/>
            <a:ext cx="404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dirty="0" smtClean="0">
                <a:latin typeface="Capsule Black" pitchFamily="2" charset="-78"/>
                <a:cs typeface="Capsule Black" pitchFamily="2" charset="-78"/>
              </a:rPr>
              <a:t>مساله:</a:t>
            </a:r>
            <a:endParaRPr lang="en-US" dirty="0">
              <a:latin typeface="Capsule Black" pitchFamily="2" charset="-78"/>
              <a:cs typeface="Capsule Black" pitchFamily="2" charset="-78"/>
            </a:endParaRPr>
          </a:p>
        </p:txBody>
      </p:sp>
      <p:sp>
        <p:nvSpPr>
          <p:cNvPr id="380" name="Google Shape;380;p33"/>
          <p:cNvSpPr txBox="1">
            <a:spLocks noGrp="1"/>
          </p:cNvSpPr>
          <p:nvPr>
            <p:ph type="subTitle" idx="1"/>
          </p:nvPr>
        </p:nvSpPr>
        <p:spPr>
          <a:xfrm>
            <a:off x="811975" y="1834183"/>
            <a:ext cx="3904041" cy="2177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 rtl="1">
              <a:buNone/>
            </a:pPr>
            <a:endParaRPr lang="en-US" sz="1600" dirty="0">
              <a:latin typeface="Capsule Black" pitchFamily="2" charset="-78"/>
              <a:cs typeface="Capsule Black" pitchFamily="2" charset="-78"/>
            </a:endParaRPr>
          </a:p>
          <a:p>
            <a:pPr algn="r" rtl="1"/>
            <a:r>
              <a:rPr lang="fa-IR" sz="1800" b="1" dirty="0" smtClean="0">
                <a:latin typeface="Capsule Black" pitchFamily="2" charset="-78"/>
                <a:cs typeface="Capsule Black" pitchFamily="2" charset="-78"/>
              </a:rPr>
              <a:t>مخاطب نوجوان در معرض خطر حمله فکری</a:t>
            </a:r>
            <a:endParaRPr lang="en-US" sz="1800" b="1" dirty="0" smtClean="0">
              <a:latin typeface="Capsule Black" pitchFamily="2" charset="-78"/>
              <a:cs typeface="Capsule Black" pitchFamily="2" charset="-78"/>
            </a:endParaRPr>
          </a:p>
          <a:p>
            <a:pPr algn="r" rtl="1"/>
            <a:endParaRPr lang="en-US" sz="1600" dirty="0" smtClean="0">
              <a:latin typeface="Capsule Black" pitchFamily="2" charset="-78"/>
              <a:cs typeface="Capsule Black" pitchFamily="2" charset="-78"/>
            </a:endParaRPr>
          </a:p>
          <a:p>
            <a:pPr algn="r" rtl="1"/>
            <a:r>
              <a:rPr lang="fa-IR" sz="1800" dirty="0">
                <a:latin typeface="Capsule Black" pitchFamily="2" charset="-78"/>
                <a:cs typeface="Capsule Black" pitchFamily="2" charset="-78"/>
              </a:rPr>
              <a:t> </a:t>
            </a:r>
            <a:r>
              <a:rPr lang="fa-IR" sz="1800" b="1" dirty="0" smtClean="0">
                <a:latin typeface="Capsule Black" pitchFamily="2" charset="-78"/>
                <a:cs typeface="Capsule Black" pitchFamily="2" charset="-78"/>
              </a:rPr>
              <a:t> نصیحت </a:t>
            </a:r>
            <a:r>
              <a:rPr lang="fa-IR" sz="1800" b="1" dirty="0">
                <a:latin typeface="Capsule Black" pitchFamily="2" charset="-78"/>
                <a:cs typeface="Capsule Black" pitchFamily="2" charset="-78"/>
              </a:rPr>
              <a:t>گریز </a:t>
            </a:r>
            <a:r>
              <a:rPr lang="fa-IR" sz="1800" b="1" dirty="0" smtClean="0">
                <a:latin typeface="Capsule Black" pitchFamily="2" charset="-78"/>
                <a:cs typeface="Capsule Black" pitchFamily="2" charset="-78"/>
              </a:rPr>
              <a:t>بودن این </a:t>
            </a:r>
            <a:r>
              <a:rPr lang="fa-IR" sz="1800" b="1" dirty="0">
                <a:latin typeface="Capsule Black" pitchFamily="2" charset="-78"/>
                <a:cs typeface="Capsule Black" pitchFamily="2" charset="-78"/>
              </a:rPr>
              <a:t>مقطع سنی </a:t>
            </a:r>
            <a:endParaRPr lang="en-US" sz="1800" b="1" dirty="0" smtClean="0">
              <a:latin typeface="Capsule Black" pitchFamily="2" charset="-78"/>
              <a:cs typeface="Capsule Black" pitchFamily="2" charset="-78"/>
            </a:endParaRPr>
          </a:p>
          <a:p>
            <a:pPr algn="r" rtl="1"/>
            <a:endParaRPr lang="en-US" sz="1600" dirty="0">
              <a:latin typeface="Capsule Black" pitchFamily="2" charset="-78"/>
              <a:cs typeface="Capsule Black" pitchFamily="2" charset="-78"/>
            </a:endParaRPr>
          </a:p>
          <a:p>
            <a:pPr algn="r" rtl="1"/>
            <a:r>
              <a:rPr lang="fa-IR" sz="1800" b="1" dirty="0" smtClean="0">
                <a:latin typeface="Capsule Black" pitchFamily="2" charset="-78"/>
                <a:cs typeface="Capsule Black" pitchFamily="2" charset="-78"/>
              </a:rPr>
              <a:t>  کمرنگ بودن روش های معرفتی مستقیم در اقناع فکری حداکثری</a:t>
            </a:r>
            <a:endParaRPr lang="en-US" sz="1600" b="1" dirty="0">
              <a:latin typeface="Capsule Black" pitchFamily="2" charset="-78"/>
              <a:cs typeface="Capsule Black" pitchFamily="2" charset="-78"/>
            </a:endParaRPr>
          </a:p>
        </p:txBody>
      </p:sp>
      <p:grpSp>
        <p:nvGrpSpPr>
          <p:cNvPr id="382" name="Google Shape;382;p33"/>
          <p:cNvGrpSpPr/>
          <p:nvPr/>
        </p:nvGrpSpPr>
        <p:grpSpPr>
          <a:xfrm>
            <a:off x="3925633" y="3657584"/>
            <a:ext cx="2768987" cy="2768987"/>
            <a:chOff x="9358358" y="5181009"/>
            <a:chExt cx="2768987" cy="2768987"/>
          </a:xfrm>
        </p:grpSpPr>
        <p:sp>
          <p:nvSpPr>
            <p:cNvPr id="383" name="Google Shape;383;p33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035837" y="5858488"/>
              <a:ext cx="1414028" cy="1414744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5403924" y="803208"/>
            <a:ext cx="3132477" cy="3136693"/>
          </a:xfrm>
        </p:spPr>
      </p:pic>
    </p:spTree>
    <p:extLst>
      <p:ext uri="{BB962C8B-B14F-4D97-AF65-F5344CB8AC3E}">
        <p14:creationId xmlns:p14="http://schemas.microsoft.com/office/powerpoint/2010/main" val="25532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/>
          <p:nvPr/>
        </p:nvSpPr>
        <p:spPr>
          <a:xfrm>
            <a:off x="1204591" y="61234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827584" y="516859"/>
            <a:ext cx="404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dirty="0" smtClean="0">
                <a:latin typeface="Capsule Black" pitchFamily="2" charset="-78"/>
                <a:cs typeface="Capsule Black" pitchFamily="2" charset="-78"/>
              </a:rPr>
              <a:t>راه حل:</a:t>
            </a:r>
            <a:endParaRPr lang="en-US" dirty="0">
              <a:latin typeface="Capsule Black" pitchFamily="2" charset="-78"/>
              <a:cs typeface="Capsule Black" pitchFamily="2" charset="-78"/>
            </a:endParaRPr>
          </a:p>
        </p:txBody>
      </p:sp>
      <p:sp>
        <p:nvSpPr>
          <p:cNvPr id="380" name="Google Shape;380;p33"/>
          <p:cNvSpPr txBox="1">
            <a:spLocks noGrp="1"/>
          </p:cNvSpPr>
          <p:nvPr>
            <p:ph type="subTitle" idx="1"/>
          </p:nvPr>
        </p:nvSpPr>
        <p:spPr>
          <a:xfrm>
            <a:off x="899592" y="1491630"/>
            <a:ext cx="4045800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برای ایجاد رفتار پسندیده از نوجوانان نیازمند تقویت و عمق بخشی در بینش و باورهای آنها هستیم.</a:t>
            </a:r>
            <a:endParaRPr lang="en-US" sz="1800" dirty="0">
              <a:latin typeface="Capsule Black" pitchFamily="2" charset="-78"/>
              <a:cs typeface="Capsule Black" pitchFamily="2" charset="-78"/>
            </a:endParaRPr>
          </a:p>
          <a:p>
            <a:pPr algn="r" rtl="1"/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یکی از بهترین راه های این عمق بخشی استفاده از ابزار هنر است.</a:t>
            </a:r>
            <a:endParaRPr lang="en-US" sz="1800" dirty="0">
              <a:latin typeface="Capsule Black" pitchFamily="2" charset="-78"/>
              <a:cs typeface="Capsule Black" pitchFamily="2" charset="-78"/>
            </a:endParaRPr>
          </a:p>
          <a:p>
            <a:pPr algn="r" rtl="1"/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اجرای نمایش دارای جذابیت هایی است که همه اقشار خصوصا نوجوانان آن را می پسندند.</a:t>
            </a:r>
            <a:endParaRPr sz="1800" dirty="0">
              <a:latin typeface="Capsule Black" pitchFamily="2" charset="-78"/>
              <a:cs typeface="Capsule Black" pitchFamily="2" charset="-78"/>
            </a:endParaRPr>
          </a:p>
        </p:txBody>
      </p:sp>
      <p:grpSp>
        <p:nvGrpSpPr>
          <p:cNvPr id="382" name="Google Shape;382;p33"/>
          <p:cNvGrpSpPr/>
          <p:nvPr/>
        </p:nvGrpSpPr>
        <p:grpSpPr>
          <a:xfrm>
            <a:off x="3925633" y="3657584"/>
            <a:ext cx="2768987" cy="2768987"/>
            <a:chOff x="9358358" y="5181009"/>
            <a:chExt cx="2768987" cy="2768987"/>
          </a:xfrm>
        </p:grpSpPr>
        <p:sp>
          <p:nvSpPr>
            <p:cNvPr id="383" name="Google Shape;383;p33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035837" y="5858488"/>
              <a:ext cx="1414028" cy="1414744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r="16706"/>
          <a:stretch>
            <a:fillRect/>
          </a:stretch>
        </p:blipFill>
        <p:spPr>
          <a:xfrm>
            <a:off x="5322989" y="1059582"/>
            <a:ext cx="3516236" cy="3520968"/>
          </a:xfrm>
        </p:spPr>
      </p:pic>
    </p:spTree>
    <p:extLst>
      <p:ext uri="{BB962C8B-B14F-4D97-AF65-F5344CB8AC3E}">
        <p14:creationId xmlns:p14="http://schemas.microsoft.com/office/powerpoint/2010/main" val="25532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/>
          <p:nvPr/>
        </p:nvSpPr>
        <p:spPr>
          <a:xfrm>
            <a:off x="1204591" y="61234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827584" y="516859"/>
            <a:ext cx="404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dirty="0" smtClean="0">
                <a:latin typeface="Capsule Black" pitchFamily="2" charset="-78"/>
                <a:cs typeface="Capsule Black" pitchFamily="2" charset="-78"/>
              </a:rPr>
              <a:t>مهارت ها و آموزش</a:t>
            </a:r>
            <a:endParaRPr lang="en-US" dirty="0">
              <a:latin typeface="Capsule Black" pitchFamily="2" charset="-78"/>
              <a:cs typeface="Capsule Black" pitchFamily="2" charset="-78"/>
            </a:endParaRPr>
          </a:p>
        </p:txBody>
      </p:sp>
      <p:sp>
        <p:nvSpPr>
          <p:cNvPr id="380" name="Google Shape;380;p33"/>
          <p:cNvSpPr txBox="1">
            <a:spLocks noGrp="1"/>
          </p:cNvSpPr>
          <p:nvPr>
            <p:ph type="subTitle" idx="1"/>
          </p:nvPr>
        </p:nvSpPr>
        <p:spPr>
          <a:xfrm>
            <a:off x="251520" y="1491630"/>
            <a:ext cx="4968552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آمادگی گروه برای اجرا در ایام تابستان با یک هفته تمرین مستمر.</a:t>
            </a:r>
            <a:endParaRPr lang="en-US" sz="1800" dirty="0" smtClean="0">
              <a:latin typeface="Capsule Black" pitchFamily="2" charset="-78"/>
              <a:cs typeface="Capsule Black" pitchFamily="2" charset="-78"/>
            </a:endParaRPr>
          </a:p>
          <a:p>
            <a:pPr algn="r" rtl="1"/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نگارش نمایشنامه در دو موضوع توحید و معاد به اتمام رسیده و آماده اجراست.</a:t>
            </a:r>
          </a:p>
          <a:p>
            <a:pPr algn="r" rtl="1"/>
            <a:endParaRPr sz="1800" dirty="0">
              <a:latin typeface="Capsule Black" pitchFamily="2" charset="-78"/>
              <a:cs typeface="Capsule Black" pitchFamily="2" charset="-78"/>
            </a:endParaRPr>
          </a:p>
        </p:txBody>
      </p:sp>
      <p:grpSp>
        <p:nvGrpSpPr>
          <p:cNvPr id="382" name="Google Shape;382;p33"/>
          <p:cNvGrpSpPr/>
          <p:nvPr/>
        </p:nvGrpSpPr>
        <p:grpSpPr>
          <a:xfrm>
            <a:off x="3925633" y="3657584"/>
            <a:ext cx="2768987" cy="2768987"/>
            <a:chOff x="9358358" y="5181009"/>
            <a:chExt cx="2768987" cy="2768987"/>
          </a:xfrm>
        </p:grpSpPr>
        <p:sp>
          <p:nvSpPr>
            <p:cNvPr id="383" name="Google Shape;383;p33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035837" y="5858488"/>
              <a:ext cx="1414028" cy="1414744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72490"/>
            <a:ext cx="3785751" cy="2523834"/>
          </a:xfrm>
        </p:spPr>
      </p:pic>
    </p:spTree>
    <p:extLst>
      <p:ext uri="{BB962C8B-B14F-4D97-AF65-F5344CB8AC3E}">
        <p14:creationId xmlns:p14="http://schemas.microsoft.com/office/powerpoint/2010/main" val="18729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/>
          <p:nvPr/>
        </p:nvSpPr>
        <p:spPr>
          <a:xfrm>
            <a:off x="1204591" y="61234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827584" y="516859"/>
            <a:ext cx="404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dirty="0" smtClean="0">
                <a:latin typeface="Capsule Black" pitchFamily="2" charset="-78"/>
                <a:cs typeface="Capsule Black" pitchFamily="2" charset="-78"/>
              </a:rPr>
              <a:t>جنبه نوآوری</a:t>
            </a:r>
            <a:r>
              <a:rPr lang="en-US" dirty="0" smtClean="0">
                <a:latin typeface="Capsule Black" pitchFamily="2" charset="-78"/>
                <a:cs typeface="Capsule Black" pitchFamily="2" charset="-78"/>
              </a:rPr>
              <a:t>:</a:t>
            </a:r>
            <a:endParaRPr lang="en-US" dirty="0">
              <a:latin typeface="Capsule Black" pitchFamily="2" charset="-78"/>
              <a:cs typeface="Capsule Black" pitchFamily="2" charset="-78"/>
            </a:endParaRPr>
          </a:p>
        </p:txBody>
      </p:sp>
      <p:sp>
        <p:nvSpPr>
          <p:cNvPr id="380" name="Google Shape;380;p33"/>
          <p:cNvSpPr txBox="1">
            <a:spLocks noGrp="1"/>
          </p:cNvSpPr>
          <p:nvPr>
            <p:ph type="subTitle" idx="1"/>
          </p:nvPr>
        </p:nvSpPr>
        <p:spPr>
          <a:xfrm>
            <a:off x="251520" y="1491630"/>
            <a:ext cx="4968552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تولید محتوا بر اساس نیاز جامعه هدف با رویکردی تخصصی.</a:t>
            </a:r>
            <a:endParaRPr lang="en-US" sz="1800" dirty="0" smtClean="0">
              <a:latin typeface="Capsule Black" pitchFamily="2" charset="-78"/>
              <a:cs typeface="Capsule Black" pitchFamily="2" charset="-78"/>
            </a:endParaRPr>
          </a:p>
          <a:p>
            <a:pPr lvl="0" algn="r" rtl="1"/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کم خرج بودن اجرای این نمایش( تئاتر خیابانی)</a:t>
            </a:r>
            <a:endParaRPr lang="fa-IR" sz="1800" dirty="0">
              <a:latin typeface="Capsule Black" pitchFamily="2" charset="-78"/>
              <a:cs typeface="Capsule Black" pitchFamily="2" charset="-78"/>
            </a:endParaRPr>
          </a:p>
          <a:p>
            <a:pPr algn="r" rtl="1"/>
            <a:endParaRPr sz="1800" dirty="0">
              <a:latin typeface="Capsule Black" pitchFamily="2" charset="-78"/>
              <a:cs typeface="Capsule Black" pitchFamily="2" charset="-78"/>
            </a:endParaRPr>
          </a:p>
        </p:txBody>
      </p:sp>
      <p:grpSp>
        <p:nvGrpSpPr>
          <p:cNvPr id="382" name="Google Shape;382;p33"/>
          <p:cNvGrpSpPr/>
          <p:nvPr/>
        </p:nvGrpSpPr>
        <p:grpSpPr>
          <a:xfrm>
            <a:off x="3925633" y="3657584"/>
            <a:ext cx="2768987" cy="2768987"/>
            <a:chOff x="9358358" y="5181009"/>
            <a:chExt cx="2768987" cy="2768987"/>
          </a:xfrm>
        </p:grpSpPr>
        <p:sp>
          <p:nvSpPr>
            <p:cNvPr id="383" name="Google Shape;383;p33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035837" y="5858488"/>
              <a:ext cx="1414028" cy="1414744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-385" r="13382" b="2389"/>
          <a:stretch/>
        </p:blipFill>
        <p:spPr>
          <a:xfrm>
            <a:off x="5310126" y="789639"/>
            <a:ext cx="3449594" cy="3454237"/>
          </a:xfrm>
        </p:spPr>
      </p:pic>
    </p:spTree>
    <p:extLst>
      <p:ext uri="{BB962C8B-B14F-4D97-AF65-F5344CB8AC3E}">
        <p14:creationId xmlns:p14="http://schemas.microsoft.com/office/powerpoint/2010/main" val="9748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/>
          <p:nvPr/>
        </p:nvSpPr>
        <p:spPr>
          <a:xfrm>
            <a:off x="1204591" y="61234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827584" y="516859"/>
            <a:ext cx="404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dirty="0" smtClean="0">
                <a:latin typeface="Capsule Black" pitchFamily="2" charset="-78"/>
                <a:cs typeface="Capsule Black" pitchFamily="2" charset="-78"/>
              </a:rPr>
              <a:t>تکثیر پذیری</a:t>
            </a:r>
            <a:r>
              <a:rPr lang="en-US" dirty="0" smtClean="0">
                <a:latin typeface="Capsule Black" pitchFamily="2" charset="-78"/>
                <a:cs typeface="Capsule Black" pitchFamily="2" charset="-78"/>
              </a:rPr>
              <a:t>:</a:t>
            </a:r>
            <a:endParaRPr lang="en-US" dirty="0">
              <a:latin typeface="Capsule Black" pitchFamily="2" charset="-78"/>
              <a:cs typeface="Capsule Black" pitchFamily="2" charset="-78"/>
            </a:endParaRPr>
          </a:p>
        </p:txBody>
      </p:sp>
      <p:sp>
        <p:nvSpPr>
          <p:cNvPr id="380" name="Google Shape;380;p33"/>
          <p:cNvSpPr txBox="1">
            <a:spLocks noGrp="1"/>
          </p:cNvSpPr>
          <p:nvPr>
            <p:ph type="subTitle" idx="1"/>
          </p:nvPr>
        </p:nvSpPr>
        <p:spPr>
          <a:xfrm>
            <a:off x="-65454" y="1491630"/>
            <a:ext cx="4968552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 </a:t>
            </a:r>
            <a:r>
              <a:rPr lang="fa-IR" sz="1800" dirty="0">
                <a:latin typeface="Capsule Black" pitchFamily="2" charset="-78"/>
                <a:cs typeface="Capsule Black" pitchFamily="2" charset="-78"/>
              </a:rPr>
              <a:t>امکان تکثیر آن در مدارس و مساجد دیگر</a:t>
            </a:r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.</a:t>
            </a:r>
          </a:p>
          <a:p>
            <a:pPr algn="r" rtl="1"/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استفاده از ظرفیت گروه برای به اشتراک گذاری محتوا برای گروه های نمایش مدارس و مساجد.</a:t>
            </a:r>
            <a:endParaRPr lang="fa-IR" sz="1800" dirty="0">
              <a:latin typeface="Capsule Black" pitchFamily="2" charset="-78"/>
              <a:cs typeface="Capsule Black" pitchFamily="2" charset="-78"/>
            </a:endParaRPr>
          </a:p>
        </p:txBody>
      </p:sp>
      <p:grpSp>
        <p:nvGrpSpPr>
          <p:cNvPr id="382" name="Google Shape;382;p33"/>
          <p:cNvGrpSpPr/>
          <p:nvPr/>
        </p:nvGrpSpPr>
        <p:grpSpPr>
          <a:xfrm>
            <a:off x="3925633" y="3657584"/>
            <a:ext cx="2768987" cy="2768987"/>
            <a:chOff x="9358358" y="5181009"/>
            <a:chExt cx="2768987" cy="2768987"/>
          </a:xfrm>
        </p:grpSpPr>
        <p:sp>
          <p:nvSpPr>
            <p:cNvPr id="383" name="Google Shape;383;p33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035837" y="5858488"/>
              <a:ext cx="1414028" cy="1414744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25" y="775243"/>
            <a:ext cx="4012200" cy="3593014"/>
          </a:xfrm>
        </p:spPr>
      </p:pic>
    </p:spTree>
    <p:extLst>
      <p:ext uri="{BB962C8B-B14F-4D97-AF65-F5344CB8AC3E}">
        <p14:creationId xmlns:p14="http://schemas.microsoft.com/office/powerpoint/2010/main" val="38553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/>
          <p:nvPr/>
        </p:nvSpPr>
        <p:spPr>
          <a:xfrm>
            <a:off x="1204591" y="61234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827584" y="516859"/>
            <a:ext cx="404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dirty="0" smtClean="0">
                <a:latin typeface="Capsule Black" pitchFamily="2" charset="-78"/>
                <a:cs typeface="Capsule Black" pitchFamily="2" charset="-78"/>
              </a:rPr>
              <a:t>اثرسنجی و بازخورد از فعالیت</a:t>
            </a:r>
            <a:r>
              <a:rPr lang="en-US" dirty="0" smtClean="0">
                <a:latin typeface="Capsule Black" pitchFamily="2" charset="-78"/>
                <a:cs typeface="Capsule Black" pitchFamily="2" charset="-78"/>
              </a:rPr>
              <a:t>:</a:t>
            </a:r>
            <a:endParaRPr lang="en-US" dirty="0">
              <a:latin typeface="Capsule Black" pitchFamily="2" charset="-78"/>
              <a:cs typeface="Capsule Black" pitchFamily="2" charset="-78"/>
            </a:endParaRPr>
          </a:p>
        </p:txBody>
      </p:sp>
      <p:sp>
        <p:nvSpPr>
          <p:cNvPr id="380" name="Google Shape;380;p33"/>
          <p:cNvSpPr txBox="1">
            <a:spLocks noGrp="1"/>
          </p:cNvSpPr>
          <p:nvPr>
            <p:ph type="subTitle" idx="1"/>
          </p:nvPr>
        </p:nvSpPr>
        <p:spPr>
          <a:xfrm>
            <a:off x="179512" y="1491630"/>
            <a:ext cx="4968552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علاقه مند شدن دانش آموزان دبستان به ثبت نام در گروه نمایش.</a:t>
            </a:r>
            <a:endParaRPr lang="en-US" sz="1800" dirty="0" smtClean="0">
              <a:latin typeface="Capsule Black" pitchFamily="2" charset="-78"/>
              <a:cs typeface="Capsule Black" pitchFamily="2" charset="-78"/>
            </a:endParaRPr>
          </a:p>
          <a:p>
            <a:pPr algn="r" rtl="1"/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حمایت معنوی والدین دانش آموزان از خروجی کار و تشویق آنان به ادامه نمایش.</a:t>
            </a:r>
            <a:endParaRPr lang="en-US" sz="1800" dirty="0" smtClean="0">
              <a:latin typeface="Capsule Black" pitchFamily="2" charset="-78"/>
              <a:cs typeface="Capsule Black" pitchFamily="2" charset="-78"/>
            </a:endParaRPr>
          </a:p>
          <a:p>
            <a:pPr algn="r" rtl="1"/>
            <a:r>
              <a:rPr lang="fa-IR" sz="1800" dirty="0" smtClean="0">
                <a:latin typeface="Capsule Black" pitchFamily="2" charset="-78"/>
                <a:cs typeface="Capsule Black" pitchFamily="2" charset="-78"/>
              </a:rPr>
              <a:t>به دلیل تدریجی بودن تاثیرات اعتقادی بر مخاطبین، اثرسنجی از نمایش ادامه خواهد داشت.</a:t>
            </a:r>
            <a:endParaRPr lang="en-US" sz="1800" dirty="0" smtClean="0">
              <a:latin typeface="Capsule Black" pitchFamily="2" charset="-78"/>
              <a:cs typeface="Capsule Black" pitchFamily="2" charset="-78"/>
            </a:endParaRPr>
          </a:p>
          <a:p>
            <a:pPr algn="r" rtl="1"/>
            <a:endParaRPr sz="1800" dirty="0">
              <a:latin typeface="Capsule Black" pitchFamily="2" charset="-78"/>
              <a:cs typeface="Capsule Black" pitchFamily="2" charset="-78"/>
            </a:endParaRPr>
          </a:p>
        </p:txBody>
      </p:sp>
      <p:grpSp>
        <p:nvGrpSpPr>
          <p:cNvPr id="382" name="Google Shape;382;p33"/>
          <p:cNvGrpSpPr/>
          <p:nvPr/>
        </p:nvGrpSpPr>
        <p:grpSpPr>
          <a:xfrm>
            <a:off x="3925633" y="3657584"/>
            <a:ext cx="2768987" cy="2768987"/>
            <a:chOff x="9358358" y="5181009"/>
            <a:chExt cx="2768987" cy="2768987"/>
          </a:xfrm>
        </p:grpSpPr>
        <p:sp>
          <p:nvSpPr>
            <p:cNvPr id="383" name="Google Shape;383;p33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035837" y="5858488"/>
              <a:ext cx="1414028" cy="1414744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251078"/>
            <a:ext cx="4021866" cy="2683773"/>
          </a:xfrm>
        </p:spPr>
      </p:pic>
    </p:spTree>
    <p:extLst>
      <p:ext uri="{BB962C8B-B14F-4D97-AF65-F5344CB8AC3E}">
        <p14:creationId xmlns:p14="http://schemas.microsoft.com/office/powerpoint/2010/main" val="36621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/>
          <p:nvPr/>
        </p:nvSpPr>
        <p:spPr>
          <a:xfrm>
            <a:off x="1204591" y="612342"/>
            <a:ext cx="381771" cy="381735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title"/>
          </p:nvPr>
        </p:nvSpPr>
        <p:spPr>
          <a:xfrm>
            <a:off x="827584" y="516859"/>
            <a:ext cx="404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dirty="0" smtClean="0">
                <a:latin typeface="Capsule Black" pitchFamily="2" charset="-78"/>
                <a:cs typeface="Capsule Black" pitchFamily="2" charset="-78"/>
              </a:rPr>
              <a:t>چالش ها</a:t>
            </a:r>
            <a:endParaRPr lang="en-US" dirty="0">
              <a:latin typeface="Capsule Black" pitchFamily="2" charset="-78"/>
              <a:cs typeface="Capsule Black" pitchFamily="2" charset="-78"/>
            </a:endParaRPr>
          </a:p>
        </p:txBody>
      </p:sp>
      <p:sp>
        <p:nvSpPr>
          <p:cNvPr id="380" name="Google Shape;380;p33"/>
          <p:cNvSpPr txBox="1">
            <a:spLocks noGrp="1"/>
          </p:cNvSpPr>
          <p:nvPr>
            <p:ph type="subTitle" idx="1"/>
          </p:nvPr>
        </p:nvSpPr>
        <p:spPr>
          <a:xfrm>
            <a:off x="179512" y="1491630"/>
            <a:ext cx="4968552" cy="18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2000" dirty="0" smtClean="0">
                <a:latin typeface="Capsule Black" pitchFamily="2" charset="-78"/>
                <a:cs typeface="Capsule Black" pitchFamily="2" charset="-78"/>
              </a:rPr>
              <a:t>نبود  تیم رسانه ای.</a:t>
            </a:r>
            <a:endParaRPr lang="en-US" sz="2000" dirty="0">
              <a:latin typeface="Capsule Black" pitchFamily="2" charset="-78"/>
              <a:cs typeface="Capsule Black" pitchFamily="2" charset="-78"/>
            </a:endParaRPr>
          </a:p>
          <a:p>
            <a:pPr algn="r" rtl="1"/>
            <a:r>
              <a:rPr lang="fa-IR" sz="2000" dirty="0" smtClean="0">
                <a:latin typeface="Capsule Black" pitchFamily="2" charset="-78"/>
                <a:cs typeface="Capsule Black" pitchFamily="2" charset="-78"/>
              </a:rPr>
              <a:t>عدم حمایت بخش های فرهنگی.</a:t>
            </a:r>
          </a:p>
          <a:p>
            <a:pPr algn="r" rtl="1"/>
            <a:r>
              <a:rPr lang="fa-IR" sz="2000" dirty="0" smtClean="0">
                <a:latin typeface="Capsule Black" pitchFamily="2" charset="-78"/>
                <a:cs typeface="Capsule Black" pitchFamily="2" charset="-78"/>
              </a:rPr>
              <a:t>عدم بازتاب در فضای مجازی.</a:t>
            </a:r>
          </a:p>
          <a:p>
            <a:pPr algn="r" rtl="1"/>
            <a:r>
              <a:rPr lang="fa-IR" sz="2000" dirty="0" smtClean="0">
                <a:latin typeface="Capsule Black" pitchFamily="2" charset="-78"/>
                <a:cs typeface="Capsule Black" pitchFamily="2" charset="-78"/>
              </a:rPr>
              <a:t>مشغله های تحصیلی بازیگران نمایش </a:t>
            </a:r>
          </a:p>
        </p:txBody>
      </p:sp>
      <p:grpSp>
        <p:nvGrpSpPr>
          <p:cNvPr id="382" name="Google Shape;382;p33"/>
          <p:cNvGrpSpPr/>
          <p:nvPr/>
        </p:nvGrpSpPr>
        <p:grpSpPr>
          <a:xfrm>
            <a:off x="3925633" y="3657584"/>
            <a:ext cx="2768987" cy="2768987"/>
            <a:chOff x="9358358" y="5181009"/>
            <a:chExt cx="2768987" cy="2768987"/>
          </a:xfrm>
        </p:grpSpPr>
        <p:sp>
          <p:nvSpPr>
            <p:cNvPr id="383" name="Google Shape;383;p33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035837" y="5858488"/>
              <a:ext cx="1414028" cy="1414744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Placeholder 5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10671"/>
            <a:ext cx="4012200" cy="2834102"/>
          </a:xfrm>
        </p:spPr>
      </p:pic>
    </p:spTree>
    <p:extLst>
      <p:ext uri="{BB962C8B-B14F-4D97-AF65-F5344CB8AC3E}">
        <p14:creationId xmlns:p14="http://schemas.microsoft.com/office/powerpoint/2010/main" val="36644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 Guidelines Renovation Project Proposal by Slidesgo">
  <a:themeElements>
    <a:clrScheme name="Simple Light">
      <a:dk1>
        <a:srgbClr val="1B1B1B"/>
      </a:dk1>
      <a:lt1>
        <a:srgbClr val="FFFFFF"/>
      </a:lt1>
      <a:dk2>
        <a:srgbClr val="001894"/>
      </a:dk2>
      <a:lt2>
        <a:srgbClr val="FF4E45"/>
      </a:lt2>
      <a:accent1>
        <a:srgbClr val="9B3BCE"/>
      </a:accent1>
      <a:accent2>
        <a:srgbClr val="FFAF7E"/>
      </a:accent2>
      <a:accent3>
        <a:srgbClr val="0065FA"/>
      </a:accent3>
      <a:accent4>
        <a:srgbClr val="CEE4E9"/>
      </a:accent4>
      <a:accent5>
        <a:srgbClr val="FFFFFF"/>
      </a:accent5>
      <a:accent6>
        <a:srgbClr val="FFFFFF"/>
      </a:accent6>
      <a:hlink>
        <a:srgbClr val="1B1B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430</Words>
  <Application>Microsoft Office PowerPoint</Application>
  <PresentationFormat>On-screen Show (16:9)</PresentationFormat>
  <Paragraphs>55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Capsule Black</vt:lpstr>
      <vt:lpstr>Inter</vt:lpstr>
      <vt:lpstr>Nunito Light</vt:lpstr>
      <vt:lpstr>Brand Guidelines Renovation Project Proposal by Slidesgo</vt:lpstr>
      <vt:lpstr>PowerPoint Presentation</vt:lpstr>
      <vt:lpstr>معرفی:</vt:lpstr>
      <vt:lpstr>مساله:</vt:lpstr>
      <vt:lpstr>راه حل:</vt:lpstr>
      <vt:lpstr>مهارت ها و آموزش</vt:lpstr>
      <vt:lpstr>جنبه نوآوری:</vt:lpstr>
      <vt:lpstr>تکثیر پذیری:</vt:lpstr>
      <vt:lpstr>اثرسنجی و بازخورد از فعالیت:</vt:lpstr>
      <vt:lpstr>چالش ها</vt:lpstr>
      <vt:lpstr>اعضای گروه خدای خوب ابراهیم(ع)</vt:lpstr>
      <vt:lpstr>درخواست ها:</vt:lpstr>
      <vt:lpstr>همکاران همسو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جــــزیره سلیمــان</dc:title>
  <dc:creator>mehr</dc:creator>
  <cp:lastModifiedBy> Ahmadpanah</cp:lastModifiedBy>
  <cp:revision>40</cp:revision>
  <dcterms:modified xsi:type="dcterms:W3CDTF">2024-12-08T17:36:41Z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